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планов местности и биосфера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подсказывает, где жить природе.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область жизни на Земле. Чтобы понять, где растениям и животным подходят условия, нужно уметь читать план местности: видеть воду, уклон, открытые места и укрытия.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план местности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план местности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показывает небольшой участок земли сверху, в уменьшенном виде. На нём можно рассмотреть дороги, леса, водоёмы, здания и другие объекты, если знать условные обозначения.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 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плану определяют расстояния между объектами и их взаимное расположение. Это помогает понять, далеко ли река, где начинается лес и как пройти к нужному месту.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передаёт направление сторон света и помогает не перепутать север, юг, восток и запад. Без этого невозможно точно ориентироваться на местности и сравнивать разные участки.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часто заметны признаки рельефа: холмы, низины, склоны и овраги. Они важны, потому что влияют на движение воды, влажность почвы и выбор местообитаний.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плана помогает объяснить, почему рядом с лугом может быть болото, ручей или участок леса. Причина кроется в рельефе, влаге и условиях освещения.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Легенда, масштаб и стороны света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023111" y="1168829"/>
            <a:ext cx="1968793" cy="346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 — это «словарь» плана. По условным знакам сразу видно, где обозначены лес, дорога, река, мост, болото или колодец, даже если сами объекты показаны очень схематично.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1492" y="1171454"/>
            <a:ext cx="1968793" cy="346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уменьшен участок. Он позволяет переводить сантиметры на плане в реальные метры на местности и сравнивать размеры объектов без ошибок.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159819" y="1171455"/>
            <a:ext cx="1968753" cy="346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помогают правильно читать план: север обычно сверху, юг снизу, восток справа, запад слева. Благодаря этому легче понять направление движения и расположение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1191" y="3289668"/>
            <a:ext cx="1176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295401"/>
            <a:ext cx="138300" cy="122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обозначения на плане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знак реки: он показывает, где течёт вода и в какую сторону меняется рельеф. Реки часто проходят по пониженным участкам, связывая разные части местности.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леса помогает определить тенистые и более влажные участки. Лес обычно связан с укрытием, прохладой и меньшей освещённостью, чем открытые пространства.
</a:t>
            </a:r>
            <a:endParaRPr lang="en-US" sz="984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севера нужна для правильной ориентации плана. Если перепутать стороны света, легко ошибиться в расположении объектов и неверно прочитать весь участок.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масштаб показывает связь плана с реальностью. Если 1 см соответствует 100 м, то 3 см означают 300 м — это уже легко проверить умножением.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дороги показывает удобное направление движения через участок. По ней можно понять, где проще пройти, а где природные условия делают путь менее удобным.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переводить изображение в реальные расстояния и сравнивать участки разной величины.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знаменатель, тем крупнее план и тем подробнее он показывает участок. По масштабу удобно оценивать расстояния до леса, реки и дома.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масштаб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правилам чтения масштаба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и рельеф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горизонтали — линии, соединяющие точки одной высоты. Они показывают форму поверхности и позволяют увидеть холмы, склоны и понижения без объёмной модели.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Крутизна склона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горизонтали расположены близко друг к другу, склон крутой и перепад высот меняется быстро. Когда линии редкие, подъём или спуск идёт мягче и положе.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течёт 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высот помогают определить вершину, низину и направление стока воды. После дождя вода быстрее уходит вниз по склону и собирается в понижениях.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 линиям высоты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замкнутые горизонтали: они часто обозначают холм или возвышенность. Чем выше к центру расположены подписи, тем выше находится верхняя часть формы рельефа.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Крутой склон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частые линии высоты. Они указывают на более крутой участок, где вода и почва быстрее меняются по высоте, а передвижение становится труднее.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понижение между высотами. Именно там обычно проходит русло ручья или небольшая долина, потому что вода естественно собирается и движется по низкому месту.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Водораздел, долина и направление стока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формы рельефа к направлению движения воды по плану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по плану находят направление стока, удобный путь и расстояния до 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одновременно читать рельеф, выбирать маршрут и оценивать расположение объектов относительно 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чтения плана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чтению плана местности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быстро найти самый влажный участок на местности.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достаточно увидеть 4 признака: изгиб русла, сужение долины, мост и перепад высот. Вместе они подсказывают, где вода собирается и где почва влажнее.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теме «Чтение планов местности».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условий среды достаточно, чтобы место стало подходящим для разных живых организмов.
</a:t>
            </a:r>
            <a:endParaRPr lang="en-US" sz="1277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на участке важны 5 условий: вода, свет, температура, почва и укрытия. Их сочетание определяет, какие организмы смогут здесь жить постоянно.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теме «Биосфера и факторы среды».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болото и водоём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чаще всего связан с тенью, более влажной почвой и защитой от ветра. Здесь легче сохраняется влага, поэтому многие растения и животные находят устойчивые условия.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формируется на открытых участках, где много света и меньше древесной растительности. Травы здесь получают больше солнечной энергии, а почва быстрее прогревается.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 водоём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 водоём возникают там, где вода задерживается или постоянно присутствует. Такие места особенно важны для влаголюбивых растений, насекомых и водных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Мини-задание: местообитания по плану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ориентирование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на плане север, чтобы правильно читать положение леса, луга и ручья. Без этого легко перепутать, где участок более открытый, а где защищённый.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влажные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отметь воду и понижения рельефа: ручей, долину, заболоченную низину. Именно здесь чаще всего сохраняется влага и формируются особые местообитания.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 открытые и затенённые участки. Лесной склон даёт больше тени и обычно дольше удерживает влагу, чем открытая равнина.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сделай вывод, где могут жить разные организмы. Ответ опирайся не на догадку, а на признаки плана и рельефа.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как по-разному распределяются тепло и влага на трёх типичных участках: южном склоне, северном склоне и в низине.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склоны и низины обычно влажнее, а южные склоны теплее и суше. Именно это помогает понять, где вероятны разные сообщества организмов.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распределения живых организмов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 и биологии.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влажность участка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 быстро пропускает воду, поэтому растениям на ней труднее переживать засуху. Здесь чаще встречаются виды, приспособленные к более сухим условиям.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 удерживает влагу дольше, чем песчаная. Из-за этого она лучше подходит растениям, которым нужна более ровная и влажная среда.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почва обычно влажнее, а на возвышениях суше. Это влияет на высоту трав, густоту кустарников и количество насекомых.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меняет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почве можно заранее предположить, какие растения будут преобладать на участке. А значит, можно точнее объяснить, почему местообитания отличаются друг от 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природные условия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человека на плане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мост и вырубка заметны сразу: они меняют освещённость и разрезают природные участки на части. После таких изменений животным труднее перемещаться и находить укрытия.
</a:t>
            </a:r>
            <a:endParaRPr lang="en-US" sz="122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застройка перестраивают поверхность земли, а значит, меняют сток воды и состав растительности. Там, где раньше был лес или луг, появляются совсем другие условия.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берегов, лесов и болот важно не только для красоты местности. Эти территории поддерживают жизнь многих видов, которым нужны влага, тень и спокойные участки.
</a:t>
            </a:r>
            <a:endParaRPr lang="en-US" sz="12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участок шаг за 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плана основана на признаках местности: ориентирование, масштаб, рельеф, вода и растительность.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участке разные признаки помогают увидеть сразу несколько местообитаний. Сравнение частей плана показывает, где природные условия благоприятнее, а где выше риск нарушения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Холм, долина, луг и заболоченный берег создают разные условия для живых организмов. Дорога и вырубка усиливают влияние человека на природу.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один участок, несколько местообитаний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Воображаемый учебный пример по теме урока.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понять биосферу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читать план внимательно, можно объяснить не только форму участка, но и жизнь на нём. Рельеф направляет воду, а вода и почва определяют, где появятся лес, луг, болото и водоём.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2026-07-26T17:51:19Z</dcterms:created>
  <dcterms:modified xsi:type="dcterms:W3CDTF">2026-07-26T17:51:19Z</dcterms:modified>
</cp:coreProperties>
</file>