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— искусственная эволюция: ключевые темы и задачи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 организмов для создания новых сортов и пород.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основы селекции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зародилась с выращиванием растений и приручением животных в древности. Современная наука опирается на генетику и эволюционные принципы, что позволило создать новые породы и сорта через изучение наследственности.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селекции и естественного отбора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— целенаправленный процесс, контролируемый человеком для улучшения признаков; естественный отбор обусловлен выживанием в природе без прямого вмешательства.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селекции наблюдается снижение генетического разнообразия, что может привести к повышенной уязвимости по сравнению с естественными популяциями.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селекции ускоряется появление и закрепление полезных качеств, что позволяет создавать высокопродуктивные сорта и породы за сравнительно короткое время.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растений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Выведение новых сортов с повышенной урожайностью и стрессоустойчивостью, таких как пшеница, картофель и кукуруза, которые обеспечивают стабильное производство продуктов питания.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Животноводческая селекция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пород скота и других животных с улучшенными продуктивными характеристиками, например, коров с высоким выходом молока и свиней с быстрым набором массы.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микроорганизмов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Получение штаммов, производящих антибиотики, ферменты и витамины, что активно используется в медицине и промышленности для разработки новых биопрепаратов.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направления в селекции
</a:t>
            </a:r>
            <a:endParaRPr lang="en-US" sz="5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селекционного отбора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Массовый отбор предусматривает отбор и размножение групп организмов с нужными признаками для быстрого улучшения характеристик популяции.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 включает скрещивание разных сортов или видов для получения новых комбинаций генов и расширения генетического фонда.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Индивидуальный отбор направлен на размножение лучших особей для закрепления уникальных качеств в потомстве с высокой точностью.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мутагенез и генетическая инженерия вносят целенаправленные изменения в геном, создавая новые признаки и повышая адаптивные свойства.
</a:t>
            </a:r>
            <a:endParaRPr lang="en-US" sz="20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77475" y="428100"/>
            <a:ext cx="16432200" cy="22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массового и индивидуального отбора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1504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Массовый отбор эффективен для популяций с однородным наследованием, он улучшает средние качества всей группы организмов.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457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Индивидуальный отбор позволяет сконцентрировать ценные признаки в потомстве за счёт размножения исключительно лучших особей.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11487100" y="3665975"/>
            <a:ext cx="4323900" cy="41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зависимости от целей селекции выбирают подходящий метод, часто комбинируя оба для максимального результата.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558" y="2082325"/>
            <a:ext cx="5113633" cy="548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1871" y="2082325"/>
            <a:ext cx="5113633" cy="5483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66183" y="2082325"/>
            <a:ext cx="5113633" cy="5483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08325" y="341300"/>
            <a:ext cx="172098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гибридизации и их значение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113506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Межсортовая гибридизация
</a:t>
            </a:r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Скрещивание сортов одного вида приводит к получению урожайных гибридов с улучшенными агрономическими качествами и адаптацией к местным условиям.
</a:t>
            </a:r>
            <a:endParaRPr lang="en-US" sz="2086" dirty="0"/>
          </a:p>
        </p:txBody>
      </p:sp>
      <p:sp>
        <p:nvSpPr>
          <p:cNvPr id="9" name="Text 3"/>
          <p:cNvSpPr txBox="1"/>
          <p:nvPr/>
        </p:nvSpPr>
        <p:spPr>
          <a:xfrm>
            <a:off x="659938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Межвидовая гибридизация
</a:t>
            </a:r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гибридов между разными видами, как тритикале (пшеница×рожь), позволяет объединить ценные черты обеих родительских форм.
</a:t>
            </a:r>
            <a:endParaRPr lang="en-US" sz="2086" dirty="0"/>
          </a:p>
        </p:txBody>
      </p:sp>
      <p:sp>
        <p:nvSpPr>
          <p:cNvPr id="10" name="Text 4"/>
          <p:cNvSpPr txBox="1"/>
          <p:nvPr/>
        </p:nvSpPr>
        <p:spPr>
          <a:xfrm>
            <a:off x="12063702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генофонда
</a:t>
            </a:r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 способствует появлению новых вариантов наследственных признаков и увеличению генетического разнообразия селекционных материалов.
</a:t>
            </a:r>
            <a:endParaRPr lang="en-US" sz="208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58325" y="7982825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метода широко применяются для повышения качества сельскохозяйственных культур и животных, оптимизируя их генетический потенциал.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080675" y="6196850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инбридинга и аутбридинга тщательно балансируются, чтобы сохранить продуктивность и генетическое разнообразие в породах и сортах.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7405500" y="4520675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Аутбридинг сопряжён с скрещиванием неродственных особей, повышая жизнеспособность и устойчивость потомства к стрессам и болезням.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708425" y="2844500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Инбридинг — скрещивание близкородственных особей, направлен на закрепление ценных признаков, но может вызывать инбредную депрессию.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934350" y="597875"/>
            <a:ext cx="164193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Инбридинг и аутбридинг в сельскохозяйственной селекции
</a:t>
            </a:r>
            <a:endParaRPr lang="en-US" sz="55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новых признаков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химическими агентами и излучением стимулирует мутации, обеспечивая появление уникальных свойств у растений и микроорганизмов.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в грибах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мутагенеза в грибах позволило получить штаммы, производящие эффективные антибиотики, расширяя возможности фармацевтической промышленности.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сортов пшеницы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середине XX века мутагенез способствовал выведению пшеницы с улучшенной скороспелостью и морозоустойчивостью для разных климатических зон.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мутагенез: инновации в селекции
</a:t>
            </a:r>
            <a:endParaRPr lang="en-US" sz="5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470100" y="3036610"/>
            <a:ext cx="71346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Гетерозис проявляется в значительном улучшении роста и выживаемости первого поколения гибридов, что широко используется для повышения урожайности в растениеводстве.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0470100" y="6075700"/>
            <a:ext cx="71346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служит гибридная кукуруза в США, где с 1930-х годов урожайность возросла более чем вдвое благодаря применению этого эффекта.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0470100" y="698678"/>
            <a:ext cx="71346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Гетерозис: прирост продуктивности гибридов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искусственного отбора: последовательность действий в селекции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шаги проведения селекции для создания новых пород и сортов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BD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63625" y="1866900"/>
            <a:ext cx="8296800" cy="70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клонирования и микроклонального размножения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27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7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7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Клонирование обеспечивает воспроизведение генетически идентичных организмов, позволяя быстро распространять избранные качества без утраты признаков. Этот метод гарантирует стабильность характеристик у потомства.
</a:t>
            </a:r>
            <a:pPr algn="l" indent="0" marL="0">
              <a:lnSpc>
                <a:spcPct val="100000"/>
              </a:lnSpc>
              <a:buNone/>
            </a:pPr>
            <a:r>
              <a:rPr lang="en-US" sz="27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7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7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Микроклональное размножение растений через культуру тканей представляет собой эффективный способ быстрого массового производства элитных саженцев, существенно ускоряя селекционный процесс и сохраняя желаемые признаки.
</a:t>
            </a:r>
            <a:endParaRPr lang="en-US" sz="4893" dirty="0"/>
          </a:p>
        </p:txBody>
      </p:sp>
      <p:sp>
        <p:nvSpPr>
          <p:cNvPr id="5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3049712"/>
            <a:ext cx="10121400" cy="4033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селекции в России: зарегистрированные сорта (2023)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зарегистрированных сортов по ключевым культурам в России, отражающее развитие отечественной селекции и рост продовольственной независимости.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отечественных сортов зерновых превышает 70%, что свидетельствует о значимости российских исследований и селекционных достижений.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Росреестр, 2023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595925" y="2466150"/>
            <a:ext cx="7725000" cy="17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задача — вывод сортов, способных сопротивляться болезням и вредителям, что снижает потерю урожая и уменьшает применение химических средств защиты.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201000" y="432314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на устойчивость к болезням и вредителям
</a:t>
            </a:r>
            <a:endParaRPr lang="en-US" sz="5000" dirty="0"/>
          </a:p>
        </p:txBody>
      </p:sp>
      <p:sp>
        <p:nvSpPr>
          <p:cNvPr id="10" name="Text 3"/>
          <p:cNvSpPr txBox="1"/>
          <p:nvPr/>
        </p:nvSpPr>
        <p:spPr>
          <a:xfrm>
            <a:off x="4096450" y="5062175"/>
            <a:ext cx="74097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достижения — сорта картофеля, устойчивые к фитофторе, и пшеницы с генами против ржавчины, обеспечивающие надежный защитный щит для полей.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6595925" y="7599457"/>
            <a:ext cx="7725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Разработаны разновидности яблонь с природной устойчивостью к парше, что повышает качество продукции и снижает воздействие вредных пестицидов на окружающую среду.
</a:t>
            </a:r>
            <a:endParaRPr lang="en-US" sz="271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275" y="2118335"/>
            <a:ext cx="7900200" cy="53928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6625" y="2083614"/>
            <a:ext cx="7900200" cy="542367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508325" y="341300"/>
            <a:ext cx="172098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методы в современной селекции
</a:t>
            </a:r>
            <a:endParaRPr lang="en-US" sz="5000" dirty="0"/>
          </a:p>
        </p:txBody>
      </p:sp>
      <p:sp>
        <p:nvSpPr>
          <p:cNvPr id="7" name="Text 2"/>
          <p:cNvSpPr txBox="1"/>
          <p:nvPr/>
        </p:nvSpPr>
        <p:spPr>
          <a:xfrm>
            <a:off x="1101270" y="7874897"/>
            <a:ext cx="7900105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ГМО-кукуруза с устойчивостью к вредителям
</a:t>
            </a:r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 Bt, внедренный в кукурузу, обеспечивает защиту от насекомых-вредителей, что увеличивает урожайность. Этот гибрид выращивается в 26 странах, демонстрируя эффективность генетической инженерии.
</a:t>
            </a:r>
            <a:endParaRPr lang="en-US" sz="2086" dirty="0"/>
          </a:p>
        </p:txBody>
      </p:sp>
      <p:sp>
        <p:nvSpPr>
          <p:cNvPr id="8" name="Text 3"/>
          <p:cNvSpPr txBox="1"/>
          <p:nvPr/>
        </p:nvSpPr>
        <p:spPr>
          <a:xfrm>
            <a:off x="9286625" y="7874897"/>
            <a:ext cx="7900105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Трансгенная соя против гербицидов
</a:t>
            </a:r>
            <a:pPr algn="l" indent="0" marL="0">
              <a:lnSpc>
                <a:spcPct val="90000"/>
              </a:lnSpc>
              <a:buNone/>
            </a:pPr>
            <a:r>
              <a:rPr lang="en-US" sz="2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гена стойкости к гербицидам в сою позволяет значительно сократить вред от сорняков без ущерба для урожая. Трансгенные сорта широко применяются в США и Бразилии, повышая производительность.
</a:t>
            </a:r>
            <a:endParaRPr lang="en-US" sz="214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075" y="1879782"/>
            <a:ext cx="8490900" cy="43117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9050" y="1879807"/>
            <a:ext cx="8490900" cy="43117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69325" y="6327889"/>
            <a:ext cx="8212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Всероссийский институт им. Н.И. Вавилова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Хранит свыше 320 тысяч образцов растений, обеспечивая широкий ассортимент генетического материала для селекционеров и ученых. Это база для создания новых сортов и сохранения биоразнообразия.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458400" y="6327889"/>
            <a:ext cx="8212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коллекций для биобезопасности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Банки генетических ресурсов сохраняют уникальные гены устойчивости и адаптивности, позволяя воспроизводить ценные разновидности при угрозе вымирания и обеспечивая устойчивость агросистем.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Банки генетических ресурсов и их значение
</a:t>
            </a:r>
            <a:endParaRPr lang="en-US" sz="5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Социально-экономическое значение селекции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повышает продовольственную безопасность, увеличивая урожайность и снижая потребность в химических средствах защиты растений.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селекции содействует росту экономики и улучшению качества жизни, обеспечивая стабильный рынок продуктов и снижая затраты агропромышленного комплекса.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сорта с улучшенными потребительскими свойствами, включая гипоаллергенность и стрессоустойчивость, расширяют ассортимент и качество сельскохозяйственной продукции.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Актуальные вызовы и новые направления селекции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требует создания сортов, способных адаптироваться к новым, нестабильным погодным условиям, обеспечивая устойчивое сельское хозяйство.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мира увеличивает спрос на продовольствие, что вынуждает ускорять селекцию урожайных и питательных культур.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новых патогенов стимулирует разработку растений и животных с улучшенной иммунной защитой для минимизации потерь урожая и продукции.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требования продвигают селекцию органических и биоразлагаемых сортов, уменьшающих воздействие на окружающую среду и способствующих устойчивому развитию.
</a:t>
            </a:r>
            <a:endParaRPr lang="en-US" sz="20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88262" y="2400"/>
            <a:ext cx="8595277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44625" y="3189800"/>
            <a:ext cx="6121200" cy="255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традиционных методов с молекулярной селекцией и агроэкологическими практиками позволяет создавать устойчивые агроценозы с меньшим экологическим воздействием.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661300" y="440975"/>
            <a:ext cx="7959300" cy="201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и устойчивое развитие сельского хозяйства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  <p:sp>
        <p:nvSpPr>
          <p:cNvPr id="11" name="Text 3"/>
          <p:cNvSpPr txBox="1"/>
          <p:nvPr/>
        </p:nvSpPr>
        <p:spPr>
          <a:xfrm>
            <a:off x="2044475" y="6862825"/>
            <a:ext cx="6121200" cy="255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органического земледелия в сочетании с инновационными селекционными технологиями способствует формированию сельского хозяйства будущего, ориентированного на гармонию с природой.
</a:t>
            </a:r>
            <a:endParaRPr lang="en-US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Селекция как движущая сила биотехнологий и устойчивости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Искусственная эволюция посредством селекции существенно повышает продуктивность и биобезопасность. Это ключевой инструмент для устойчивого социально-экономического развития и обеспечения будущих поколений.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2026-05-10T05:37:59Z</dcterms:created>
  <dcterms:modified xsi:type="dcterms:W3CDTF">2026-05-10T05:37:59Z</dcterms:modified>
</cp:coreProperties>
</file>