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переменными: зачем нужны буквы в алгебре
</a:t>
            </a:r>
            <a:pPr algn="l" indent="0" marL="0">
              <a:lnSpc>
                <a:spcPct val="90000"/>
              </a:lnSpc>
              <a:buNone/>
            </a:pPr>
            <a:r>
              <a:rPr lang="en-US" sz="1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правила, неизвестные числа и зависимости в алгебре.
</a:t>
            </a:r>
            <a:endParaRPr lang="en-US" sz="3942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буквы становятся удобным способом записывать формулы и решать задачи на движение, стоимость и геометрию. Они позволяют одним выражением описывать разные числа и видеть общую закономерность.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буквенное выражение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может включать числа, буквы и знаки действий. Оно показывает, как связаны величины между собой, и сохраняет математический смысл при любых подстановках.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выражение может иметь разные значения. Всё зависит от того, какое число подставлено вместо буквы, поэтому запись остается общей, а результат меняется.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записям относятся 3x, a+5, 2n-7 и 4(y+1). В каждой из них буква заменяет число, а все действия выполняются по установленным правилам.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не просто набор символов, а короткая запись правила. Оно удобно, когда нужно описать много похожих случаев одной формулой.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помогают точно показать порядок действий. Без них выражение можно понять неверно, поэтому они особенно важны в записях с несколькими действиями.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записей отличаются тем, можно ли сразу получить ответ и зависит ли результат от буквы.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делает запись общей: одно правило подходит для многих чисел.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как место для числа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похожа на пустое место в записи, куда по условию подставляют нужное число. Поэтому одна и та же формула может описывать разные ситуации и давать разные результаты.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можно менять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s=vt каждая буква обозначает свою величину: путь, скорость и время. Если известны два значения, третье можно найти по той же формуле, не меняя самой записи.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движения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2x+3 буква x может быть разной, а правило остается прежним. Так алгебра помогает коротко записывать зависимости и быстро считать в похожих задачах.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много случаев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 выражения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буквенным выражением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выражениях с переменными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умножение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умножение и деление. Эти действия выполняют раньше сложения и вычитания, даже если рядом стоят буквы.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3(x+2) сначала находят сумму x+2, а потом умножают ее на 3. Если изменить порядок, ответ получится неверным.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скобки, сначала выполняют действия внутри них. Это помогает правильно сохранить смысл записи.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сложение и 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более сильные действия уже выполнены, переходят к сложению и вычитанию. Так получают верный промежуточный и итоговый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2x+1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значение получается по одному и тому же правилу, поэтому удобно заранее предсказать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выражения растет на 2; зависимость линейная.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 по теме «Выражения с переменными»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переменными в математике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s=vt связывает путь, скорость и время. Она удобна тем, что позволяет найти неизвестную величину, если известны две другие, без новой записи для каждого случая.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P=2(a+b) сначала находят сумму сторон, а затем удваивают ее. Так одна запись помогает быстро вычислять периметр для разных размеров фигуры.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S=ab показывает, что площадь зависит от двух сторон. Если меняются длины сторон, меняется и результат, но сама запись остается одинаковой для всех прямоугольников.
</a:t>
            </a:r>
            <a:endParaRPr lang="en-US" sz="10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подстановки значений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буква исчезает, и буквенное выражение превращается в обычное числовое вычисление.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позволяет быстро получить точный результат и проверить, правильно ли понято условие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 по теме «Выражения с переменными»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записи с буквами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как имя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записи есть буква, ее читают как название неизвестного или изменяющегося числа. Поэтому 3x можно произнести как «три икс» или «три умножить на икс».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a+7 читается просто: «а плюс семь». Если в выражении есть скобки, важно назвать сначала то, что внутри них, чтобы сохранить смысл и порядок действий.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устное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2(m-1) читают как «два умножить на сумму м минус один». Такое чтение помогает не перепутать действия и правильно понять, что нужно вычислить сначала.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условия к выражению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составления буквенного выражения по текстовой задаче в 7 классе.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и их значений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разные по виду выражения дают один и тот же ответ при одинаковом значении буквы. Это помогает увидеть, что важен не только внешний вид записи, но и правило вычисления.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способ рассуждать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значений учит замечать совпадения и различия между выражениями. Это особенно полезно, когда нужно быстро проверить решение и понять, где допущена неточность.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x+4 и 2x при x=4 оба равны 8, значит подстановка выполнена верно. Сравнение таких выражений удобно для самопроверки и поиска ошибок в счете.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 с самой буквой, а с правилами вычисления. Поэтому полезно каждый раз отдельно проверять скобки и последовательность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дают порядок действий и скобки: именно они сильнее всего меняют результат и требуют внимательной проверки.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работе с выражениями с переменными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уверенно читать и составлять буквенные записи.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термина помогают различать знак, число и итог вычисления, а значит, делать запись и чтение выражений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с одинаковыми слагаемыми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слагаемые одинаковые, их можно объединить в одно. Поэтому x+x превращается в 2x, а 3a+a — в 4a. Запись становится короче и удобнее для вычислений.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буквы соединены знаком минус, вычитают числовые части. Например, 5y-2y равно 3y. Буква сохраняется, а меняется только число перед 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упрощении важно не терять знак и не смешивать разные буквы. Сложить можно только одинаковые слагаемые, иначе получится неверное выражение и ошибочный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068" y="1026125"/>
            <a:ext cx="2457914" cy="242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выражения с переменными встречаются в жизни школьника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x рублей, то три такие тетради удобно записать как 3x. Так можно быстро узнать стоимость покупки, не перечисляя каждый предмет отдельно. Буква здесь показывает цену одной тетради.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прочитанных страниц за несколько дней или путь до школы легко выразить через переменную. Одна запись описывает разные ситуации, когда число страниц, километров или шагов меняется каждый день.
</a:t>
            </a:r>
            <a:endParaRPr lang="en-US" sz="757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движение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число баллов, а в течение дня — количество шагов тоже удобно записывать буквами. Рядом с рюкзаком, часами и калькулятором такая формула показывает, что математика помогает считать привычные вещи.
</a:t>
            </a:r>
            <a:endParaRPr lang="en-US" sz="745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 и шаги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значение выражения 5x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значении x выражение увеличивается одинаково, поэтому его удобно изображать на графике как регулярный рост.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растет на 5 при каждом увеличении x на 1, что показывает прямую пропорциональность.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правилу 5x для x=1, 2, 3, 4, 5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вычислений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условием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нужно перечитать задачу и убедиться, что найденное число отвечает на нужный вопрос. Если искали цену, длину или возраст, ответ должен соответствовать именно этой величине.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единиц часто не завершает решение. Нужно дописать рубли, сантиметры, минуты или другие единицы, чтобы ответ выглядел как полный и понятный результат.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разумность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заметна сразу: слишком большой возраст или отрицательная цена не подходят к условию. Такая быстрая оценка помогает обнаружить неверный знак или сбой в вычислениях.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Пересчитать сомнительное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кажется странным, лучше заново проверить скобки, порядок действий и подстановку. Повторный счет занимает немного времени, но часто спасает от неверного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позволяют записывать одно правило для многих чисел, а буквенные выражения связывают формулы, таблицы и задачи. Чем увереннее ученик читает, подставляет и упрощает записи, тем точнее его решения.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переменными — язык общих правил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2026-05-29T21:00:15Z</dcterms:created>
  <dcterms:modified xsi:type="dcterms:W3CDTF">2026-05-29T21:00:15Z</dcterms:modified>
</cp:coreProperties>
</file>