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Холодной войны и ключевые темы
</a:t>
            </a:r>
            <a:endParaRPr lang="en-US" sz="2587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глобального противостояния СССР и США, задавшего курс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начала Холодной войны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напряжённость между СССР и западными странами обострилась. Создание НАТО и Варшавского договора закрепило разделение мира на два лагеря, заложив основу идеологического и военного противостояния.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Капитализм представляли США и их союзники, нацеленные на экономическую свободу и политическую демократию в рамках рыночной экономики.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Коммунистическая система СССР и его союзников стремилась к установлению социально-экономического равенства через централизованное управление и партийный контроль.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стороны пытались расширить сферы влияния, используя пропаганду и информационные кампании для формирования общественного мнения в мире.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и цели противоборствующих сторон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страны Запада создали НАТО для коллективной обороны против возможной советской агрессии. Альянс обеспечил координацию военных усилий и укрепление безопасности в Европе.
</a:t>
            </a:r>
            <a:endParaRPr lang="en-US" sz="112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НАТО как ответ Запада
</a:t>
            </a:r>
            <a:endParaRPr lang="en-US" sz="1302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1955 году Советский Союз и социалистические государства сформировали Варшавский договор, чтобы уравновесить влияние НАТО и закрепить военный контроль над Восточной Европой.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Варшавского договора
</a:t>
            </a:r>
            <a:endParaRPr lang="en-US" sz="1266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союзы усилили разделение мира, установив жёсткие границы влияния и превратив Европу в главную арену холодновоенного столкновения.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блоков на международный баланс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блоки и политика безопасности
</a:t>
            </a:r>
            <a:endParaRPr lang="en-US" sz="22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запустили в 1947 году программу финансовой помощи Европе для стабилизации и роста капиталистических экономик, укрепляя своё влияние на западном континенте.
</a:t>
            </a:r>
            <a:endParaRPr lang="en-US" sz="1182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Маршалла: восстановление Запада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СССР организовал СЭВ в 1949 году для координации экономик соцстран, поддерживая централизованное планирование и взаимную помощь в социалистическом лагере.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экономической взаимопомощи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советского спутника в 1957 году стал символом превосходства в космической гонке и вызвал активное развитие науки и образования в обеих системах.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соревнование: спутник и научный прорыв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инициативы и технологическое противостояние
</a:t>
            </a:r>
            <a:endParaRPr lang="en-US" sz="17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Геостратегические принципы США и СССР
</a:t>
            </a:r>
            <a:endParaRPr lang="en-US" sz="2163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Трумэна, 1947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сдерживания распространения коммунизма, определившая внешнюю стратегию США на последующие десятилетия.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домино, 1950-е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Обоснование участия США в локальных конфликтах, опасение цепной реакции перехода стран к коммунизму.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война, 1950–1953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крупный вооружённый конфликт между блоками с активным участием сверхдержав и локальных сил.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во Вьетнаме и прокси-конфликты, 1960–1970-е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региональных войн с вмешательством СССР и США, отражающих глобальное противостояние.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как Германия и Чехословакия стали ключевыми зонами напряжённости из-за разделения и попыток влияния сверхдержав на внутренние процессы.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арена столкновений и контроля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и Вьетнамская войны, а также революционные движения в Китае, сформировали важнейшие точки геополитического соперничества.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масштабные конфликты и революции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войны и дезинтеграция государств привлекли внимание СССР и США, что привело к постоянной нестабильности и расширению сферы влияния.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 и Африка: локальные конфликты с глобальными последствиями
</a:t>
            </a:r>
            <a:endParaRPr lang="en-US" sz="97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холодновоенного противостояния
</a:t>
            </a:r>
            <a:endParaRPr lang="en-US" sz="20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внедрил в странах Восточной Европы однопартийные режимы, обеспечивая политический контроль через партийные структуры и репрессии.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в Венгрии 1956 года и реформы Гомулки в Польше отражали попытки ослабить жёсткий контроль и внести либеральные изменения.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Москвы на эти процессы включала подавление оппозиции и усиление идеологического контроля, закрепляя статус-кво социалистических режимов.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Сталинизм, десталинизация и контроль над Восточной Европой
</a:t>
            </a:r>
            <a:endParaRPr lang="en-US" sz="16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кризисы и конфликты эпохи Холодной войны
</a:t>
            </a:r>
            <a:endParaRPr lang="en-US" sz="1723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 стала первым крупным прямым столкновением интересов сверхдержав в военном виде.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кризис 1961 года привёл к возведению стены, символизирующей идеологическое разделение Европы.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кризис 1962 года — масштабное ядерное противостояние, демонстрирующее риск глобальной войны.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во Вьетнаме и Пражская весна иллюстрируют сложность и неоднозначность холодновоенного конфликта в различных регионах.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война: разделение и конфликт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начало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 началась в 1950 году после разделения Корейского полуострова на Север и Юг, став ареной противостояния идеологий и влияния сверхдержав.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последствия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Закончилась в 1953 году состоянием перемирия по 38-й параллели с огромными человеческими потерями и усилением международной напряжённости между Востоком и Западом.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1961 году СССР выступил с ультиматумом, требующим вывода войск из Западного Берлина. Массовый отток населения из Восточного Берлина осложнил политическую ситуацию и усилил напряжённость между блоками.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августа 1961 года началось возведение Берлинской стены, ставшей символом разделения Европы. Стена существенно ограничила свободу передвижения и закрепила идеологические барьеры между Востоком и Западом.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кризис и возведение Берлинской стены
</a:t>
            </a:r>
            <a:endParaRPr lang="en-US" sz="20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кризис: пик ядерного противостояния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октябре 1962 года СССР разместил ядерные ракеты на Кубе, вызвав военно-морскую блокаду со стороны США. Эта ситуация стала самым близким моментом к ядерному конфликту между сверхдержавами.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лидеров Кеннеди и Хрущёва завершились компромиссом, что предотвратило войну. Был учреждён первый прямой канал связи для оперативного диалога между сторонами угрозы.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Вьетнамская война: типичный конфликт эпохи Холодной войны
</a:t>
            </a:r>
            <a:endParaRPr lang="en-US" sz="1716" dirty="0"/>
          </a:p>
        </p:txBody>
      </p:sp>
      <p:sp>
        <p:nvSpPr>
          <p:cNvPr id="8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и последствия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во Вьетнаме длилась с 1955 по 1975 год, где США поддерживали Южный Вьетнам, а СССР с Китаем — Северный. Конфликт привёл к большим человеческим потерям и разрушениям.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внутреннюю политику США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вызвала серьёзные протесты внутри США, повлияла на общественное сознание и политику, в конечном итоге способствовав снижению внешнеполитической активности американского правительства.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арабо-израильских войнах 1948, 1956, 1967 и 1973 годов СССР поддерживал арабские страны, предоставляя военную и экономическую помощь, усиливая своё влияние в регионе.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Соединённые Штаты выступали главным союзником Израиля, что способствовало формированию затяжного конфликта и постоянной нестабильности на Ближнем Востоке, включая распространение гонки вооружений.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Ближневосточные войны и участие сверхдержав
</a:t>
            </a:r>
            <a:endParaRPr lang="en-US" sz="220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Пражская весна 1968 года стала попыткой внедрения "социализма с человеческим лицом" — реформ, направленных на демократизацию и свободу слова, вызвавшими надежды на либерализацию.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реформы в Чехословакии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интервенция и доктрина Брежнева
</a:t>
            </a:r>
            <a:endParaRPr lang="en-US" sz="1486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СССР вместе со странами Варшавского договора ввёл войска в Чехословакию, подавив реформы. Это привело к формированию доктрины ограниченного суверенитета для соцстран, сдерживавшей демократические процессы.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Пражская весна и реакция СССР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ядерном арсенале вызывала стратегическую напряжённость и стимулировала развитие технологий сдерживания. Военные бюджеты обеих стран возросли многократно.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и угроза ядерной войны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превосходство США по количеству боеголовок, СССР успешно наращивал арсенал, усиливая взаимное стратегическое сдерживание и поддерживая стабильность противостояния.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американских и советских военных архивов, 1962 год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международной напряжённости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1970-х годах были подписаны договоры ОСВ-1 и ОСВ-2, направленные на ограничение стратегического вооружения между США и СССР. Это снизило риск ядерного конфликта и улучшило диалог.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Хельсинкское совещание 1975 года способствовало укреплению сотрудничества в Европе, расширяя взаимодействие Востока и Запада и создавая предпосылки для будущего улучшения отношений.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Индии, Египта, Югославии и Индонезии объединили усилия для создания движения неприсоединения, которое стремилось сохранить независимость от влияния США и СССР, предлагая иной путь.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движения неприсоединения
</a:t>
            </a:r>
            <a:endParaRPr lang="en-US" sz="1475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международные отношения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нейтральных стран способствовал формированию глобального Юга как важной силовой группы, влияющей на политику и снижая остроту блокового противостояния.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неприсоединения и формирование альтернативы блоковой политике
</a:t>
            </a:r>
            <a:endParaRPr lang="en-US" sz="13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культурные последствия Холодной войны
</a:t>
            </a:r>
            <a:endParaRPr lang="en-US" sz="1896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пропаганда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ядерной катастрофы и пропаганда формировали мировоззрение поколений в обеих системах, усиливая милитаризацию и политическую поляризацию в обществе.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Антивоенные движения и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Антивоенные протесты и культура научной фантастики отражали общественное напряжение, способствуя развитию новых жанров искусства и кинематографа, влияя на массовое сознание.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война: уроки и наследие эпохи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определила современный мир, показав важность дипломатии и сотрудничества. Этот период научил ценить стабильность и поиск компромиссов в международных отношениях.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2026-05-10T22:25:02Z</dcterms:created>
  <dcterms:modified xsi:type="dcterms:W3CDTF">2026-05-10T22:25:02Z</dcterms:modified>
</cp:coreProperties>
</file>