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нормы и отклоняющееся поведение: рамки, функции, риски
</a:t>
            </a:r>
            <a:endParaRPr lang="en-US" sz="3422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нормы управляют поведением и где начинается девиация?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подросткам важно понимать нормы и девиации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старшем школьном возрасте особенно заметны влияние сверстников, проверка границ и поиск своего места. Понимание норм помогает видеть последствия поступков, различать риск, конфликт и нарушение, а также принимать более взвешенные решения.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925" y="1398013"/>
            <a:ext cx="891000" cy="7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1187" y="131746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7399" y="1398013"/>
            <a:ext cx="891000" cy="7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9662" y="1398013"/>
            <a:ext cx="891000" cy="71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9625" y="1317313"/>
            <a:ext cx="655650" cy="874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социальная норма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495125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 группы
</a:t>
            </a:r>
            <a:pPr algn="ctr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норма задаёт ожидаемое поведение в типичных ситуациях и помогает людям понимать, что считается допустимым в конкретной среде.
</a:t>
            </a:r>
            <a:endParaRPr lang="en-US" sz="1273" dirty="0"/>
          </a:p>
        </p:txBody>
      </p:sp>
      <p:sp>
        <p:nvSpPr>
          <p:cNvPr id="15" name="Text 2"/>
          <p:cNvSpPr txBox="1"/>
          <p:nvPr/>
        </p:nvSpPr>
        <p:spPr>
          <a:xfrm>
            <a:off x="2175438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и неформальные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нормы закреплены в правилах и законах, другие существуют как привычка, традиция или негласное соглашение между людьми.
</a:t>
            </a:r>
            <a:endParaRPr lang="en-US" sz="1389" dirty="0"/>
          </a:p>
        </p:txBody>
      </p:sp>
      <p:sp>
        <p:nvSpPr>
          <p:cNvPr id="16" name="Text 3"/>
          <p:cNvSpPr txBox="1"/>
          <p:nvPr/>
        </p:nvSpPr>
        <p:spPr>
          <a:xfrm>
            <a:off x="38553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общения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4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определяют, как обращаться к людям, как вести себя в споре, когда извиняться и как соблюдать личные границы.
</a:t>
            </a:r>
            <a:endParaRPr lang="en-US" sz="1426" dirty="0"/>
          </a:p>
        </p:txBody>
      </p:sp>
      <p:sp>
        <p:nvSpPr>
          <p:cNvPr id="17" name="Text 4"/>
          <p:cNvSpPr txBox="1"/>
          <p:nvPr/>
        </p:nvSpPr>
        <p:spPr>
          <a:xfrm>
            <a:off x="55579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в разных средах
</a:t>
            </a:r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семье, школе, на улице и в интернете действуют разные ожидания, но все они помогают упорядочить совместную жизнь.
</a:t>
            </a:r>
            <a:endParaRPr lang="en-US" sz="1336" dirty="0"/>
          </a:p>
        </p:txBody>
      </p:sp>
      <p:sp>
        <p:nvSpPr>
          <p:cNvPr id="18" name="Text 5"/>
          <p:cNvSpPr txBox="1"/>
          <p:nvPr/>
        </p:nvSpPr>
        <p:spPr>
          <a:xfrm>
            <a:off x="72605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поведение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онлайн-среде нормы касаются переписки, публикаций, реакции на чужие сообщения и уважения к приватности других пользователей.
</a:t>
            </a:r>
            <a:endParaRPr lang="en-US" sz="1317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социальных норм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делают поведение предсказуемым: люди заранее понимают, чего ждать друг от друга в семье, классе, коллективе и общественных местах, что снижает неопределённость.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координировать действия и распределять обязанности, уменьшая число конфликтов и облегчая совместную деятельность в учебе, работе и повседневном общении.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нормы передаются ценности, поддерживается порядок и формируется личная ответственность: человек учится соотносить свои поступки с ожиданиями общества и последствиями для других.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в повседневной жизни подростка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устав, очередность ответа на уроке и уважение к учителю действуют вместе с семейными правилами. Подросток постоянно переключается между разными требованиями, но они не должны противоречить друг другу.
</a:t>
            </a:r>
            <a:endParaRPr lang="en-US" sz="1427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дом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и в сети нормы проявляются иначе: важны безопасность, корректный тон, уважение к личным границам и ответственность за публикации. Даже в разных средах сохраняется общая логика взаимного уважения.
</a:t>
            </a:r>
            <a:endParaRPr lang="en-US" sz="1427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и интернет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социальных норм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нормы устанавливаются государством и обязательны для всех; их нарушение влечёт юридическую ответственность, поэтому они наиболее формализованы и чётко описаны.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Моральные нормы опираются на представления о добре, справедливости и совести. Их поддерживают общественное мнение, одобрение или осуждение окружающих.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и традиционные нормы основаны на вере, обычаях и авторитете культурного наследия. Они особенно устойчивы там, где сообщество ценит преемственность.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этикета регулируют внешнюю сторону общения: приветствия, форму обращения, поведение за столом, дистанцию. Их поддерживают репутация и культурная привычка.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социальных норм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обществознанию: правовые, моральные, религиозные и этикетные нормы
</a:t>
            </a:r>
            <a:endParaRPr lang="en-US" sz="1513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чем отличаются основные нормы и как они поддерживают порядок.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различаются по источнику и силе санкций, но совместно регулируют поведение и поддерживают социальный порядок.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отклоняющееся поведение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Отклоняющееся поведение — это действия, которые не совпадают с ожиданиями значимой группы или общества. Оно определяется не только самим поступком, но и тем, как его оценивают окружающие.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Девиация не сводится к преступлению: сюда могут относиться прогулы, агрессия, вандализм, зависимое поведение и демонстративное нарушение правил, если они становятся устойчивыми.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отклонения зависит от контекста, возраста, ситуации и последствий. Одно и то же действие в разных условиях может восприниматься как шалость, риск или серьёзное нарушение.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513" y="1376750"/>
            <a:ext cx="491175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2475" y="1376750"/>
            <a:ext cx="654900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300" y="1376750"/>
            <a:ext cx="654900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8700" y="1433240"/>
            <a:ext cx="677400" cy="54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Позитивная и негативная девиация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Позитивное отклонение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42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решение, научное открытие или гражданская инициатива выходят за привычные рамки, но приносят обществу пользу и могут менять нормы к лучшему.
</a:t>
            </a:r>
            <a:endParaRPr lang="en-US" sz="1424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прорыв
</a:t>
            </a:r>
            <a:pPr algn="l" indent="0" marL="0">
              <a:lnSpc>
                <a:spcPct val="100000"/>
              </a:lnSpc>
              <a:buNone/>
            </a:pPr>
            <a:r>
              <a:rPr lang="en-US" sz="148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искусстве и науке выход за стандарт часто становится источником развития: новое сначала кажется непривычным, а затем признаётся ценным.
</a:t>
            </a:r>
            <a:endParaRPr lang="en-US" sz="1482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проявления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Насилие, кражи, буллинг, употребление психоактивных веществ и порча имущества разрушают доверие, безопасность и нормальные отношения между людьми.
</a:t>
            </a:r>
            <a:endParaRPr lang="en-US" sz="1359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60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среда может поддерживать как новаторство, так и рискованные модели поведения, если в ней слабы контроль и поддержка.
</a:t>
            </a:r>
            <a:endParaRPr lang="en-US" sz="1607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отклоняющегося поведения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конфликты, дефицит внимания и слабый контроль повышают вероятность нарушений, особенно если подросток не получает стабильной поддержки и ясных правил.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сверстников, травля, желание быть принятым группой и низкая школьная вовлечённость могут подтолкнуть к рискованным поступкам, которые кажутся способом самоутверждения.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девиацию влияют личностные особенности: импульсивность, стресс, трудности саморегуляции и отсутствие устойчивых целей снижают способность оценивать последствия своих действий.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имеет и среда: бедность, доступность рискованных моделей поведения в медиапространстве и повторяющиеся негативные примеры создают условия, в которых отклонение закрепляется быстрее.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девиации среди подростков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опасность представляет сочетание внешнего давления, семейной нестабильности и хронического стресса.
</a:t>
            </a:r>
            <a:endParaRPr lang="en-US" sz="1672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материалам темы урока; данные не являются статистикой и используются для учебной визуализации.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усиливаются, когда несколько факторов действуют одновременно: одиночный риск реже приводит к устойчивому отклонению.
</a:t>
            </a:r>
            <a:endParaRPr lang="en-US" sz="1526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Структурно-функциональный подход рассматривает девиацию как сбой в согласовании норм, ролей и ожиданий, когда общественный порядок теряет устойчивость и контроль над поведением ослабевает.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аномии показывает, что отклонения чаще возникают там, где цели одобряются, а законные способы их достижения недоступны или воспринимаются как несправедливые.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стигматизации объясняет закрепление девиации через ярлык: если человека постоянно считают нарушителем, он может начать действовать в соответствии с этим образом.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Теории объяснения девиации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75" y="1398013"/>
            <a:ext cx="891000" cy="7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2138" y="1398013"/>
            <a:ext cx="891000" cy="7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санкции и контроль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меры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 правила фиксируют допустимые границы поведения и предусматривают юридические последствия за их нарушение, чтобы защитить общественный порядок и права других людей.
</a:t>
            </a:r>
            <a:endParaRPr lang="en-US" sz="1281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Неформальная реакция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Одобрение, осуждение, похвала или игнорирование действуют через мнение окружающих и влияют на репутацию человека, особенно в школьной и подростковой среде.
</a:t>
            </a:r>
            <a:endParaRPr lang="en-US" sz="1389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группы
</a:t>
            </a:r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класс и компания сверстников регулируют поведение через ожидания, привычки и примеры, показывая, какое поведение считается приемлемым в повседневном общении.
</a:t>
            </a:r>
            <a:endParaRPr lang="en-US" sz="1303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Профилактический эффект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важны не только как наказание: они сигнализируют о границах нормы и помогают человеку скорректировать поведение до того, как нарушение станет устойчивым.
</a:t>
            </a:r>
            <a:endParaRPr lang="en-US" sz="1389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первого нарушения к устойчивой девиации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закрепления отклоняющегося поведения и возможность его остановки при поддержке значимого взрослого или коллектива.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среда как пространство норм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девиация быстро заметна, потому что правила поведения закреплены официально: дисциплина, безопасность, уважение к учителю и соблюдение учебного режима проверяются ежедневно.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Буллинг, списывание и систематические пропуски уроков разрушают доверие в классе, мешают обучению и формируют ощущение, что правила применяются не ко всем одинаково.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нарушения в школьной среде имеют широкий эффект: они влияют на атмосферу в коллективе, отношение к учебе и готовность других соблюдать нормы.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и новые формы отклонений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интернете отклоняющееся поведение распространяется быстрее: кибербуллинг, травля и оскорбления могут быть видны большой аудитории и причинять длительный репутационный ущерб.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Анонимность снижает чувство ответственности, поэтому троллинг, хейт и фейки часто воспринимаются как безнаказанные действия, хотя последствия для жертвы бывают очень серьезными.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особенно уязвимы к давлению онлайн-групп и гонке за одобрением: желание собрать лайки может подталкивать к рискованным публикациям и опасным челленджам.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личной информации повышает уязвимость к мошенничеству и манипуляциям, а также делает цифровую репутацию частью повседневного социального риска.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отклоняющегося поведения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замечание сигналов
</a:t>
            </a:r>
            <a:pPr algn="l" indent="0" marL="0">
              <a:lnSpc>
                <a:spcPct val="100000"/>
              </a:lnSpc>
              <a:buNone/>
            </a:pPr>
            <a:r>
              <a:rPr lang="en-US" sz="5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отслеживать резкое снижение успеваемости, изоляцию, агрессию и регулярные нарушения дисциплины, чтобы реагировать до закрепления проблемного поведения.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 и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57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Доверительный контакт со взрослыми, школьная психологическая помощь и понятные правила снижают тревожность и помогают подростку сохранить ощущение опоры.
</a:t>
            </a:r>
            <a:endParaRPr lang="en-US" sz="1308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Позитивная занятость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Кружки, секции и общественно полезные дела дают признание, структуру времени и альтернативу рискованным компаниям и бесцельному досугу.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саморегуляции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5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Медиаграмотность, умение управлять эмоциями и принимать решения помогают сопротивляться давлению сверстников и оценивать последствия своих действий.
</a:t>
            </a:r>
            <a:endParaRPr lang="en-US" sz="12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общества на девиацию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меры нужны там, где нарушение затрагивает безопасность и права других людей; они фиксируют ответственность, но сами по себе не решают причину поведения.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Педагогические и медицинские меры ориентированы на коррекцию, помощь и ресоциализацию, когда человеку важно восстановить навыки, самоконтроль и связь с коллективом.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эффективно сочетание контроля и поддержки: оно уменьшает риск повторных нарушений и оставляет человеку возможность изменить траекторию поведения.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6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01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подхода особенно важны для понимания девиации: они показывают, что нарушение нормы может быть и угрозой, и источником социальных изменений.
</a:t>
            </a:r>
            <a:pPr algn="ctr" indent="0" marL="0">
              <a:lnSpc>
                <a:spcPct val="100000"/>
              </a:lnSpc>
              <a:buNone/>
            </a:pPr>
            <a:r>
              <a:rPr lang="en-US" sz="201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содержанию урока; число используется как учебный акцент, а не как статистический показатель.
</a:t>
            </a:r>
            <a:endParaRPr lang="en-US" sz="2961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ключевых перспектив помогают увидеть, что отклонение оценивается не только по поступку, но и по его последствиям для общества.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9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задают ориентиры, девиация показывает границы
</a:t>
            </a:r>
            <a:pPr algn="ctr" indent="0" marL="0">
              <a:lnSpc>
                <a:spcPct val="100000"/>
              </a:lnSpc>
              <a:buNone/>
            </a:pPr>
            <a:r>
              <a:rPr lang="en-US" sz="31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нормы делают поведение предсказуемым и безопасным, а отклонения выявляют слабые места воспитания, контроля и поддержки. Понимание этих процессов помогает отвечать на риски взвешенно и ответственно.
</a:t>
            </a:r>
            <a:endParaRPr lang="en-US" sz="41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2026-05-25T13:33:23Z</dcterms:created>
  <dcterms:modified xsi:type="dcterms:W3CDTF">2026-05-25T13:33:23Z</dcterms:modified>
</cp:coreProperties>
</file>