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эволюции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жизнь на Земле: от популяций к новым видам и адаптациям.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происхождение разнообразия организмов, их родство и приспособления, а также помогает понимать явления от ископаемых форм до устойчивости бактерий к антибиотикам.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эволюцию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основа эволюции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 различия между особями и делает возможным действие отбора. Без неё популяция оставалась бы генетически одинаковой, а признаки не могли бы изменяться в поколениях.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признаков возникают из-за мутаций, рекомбинации генов, кроссинговера, независимого расхождения хромосом и случайного слияния гамет при оплодотворении, усиливая генетическое разнообразие.
</a:t>
            </a:r>
            <a:endParaRPr lang="en-US" sz="1373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генные, хромосомные и геномные. Они создают новые аллели и варианты признаков, которые затем могут сохраняться, усиливаться или устраняться в ходе естественного отбора.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рекомбинация обычно сильнее повышает разнообразие признаков, а мутации создают новые наследственные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в разнообразие дают перераспределение уже имеющихся генов и появление новых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общей биологии; точные процентные доли условны и приведены для наглядности.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и ограниченность ресурсов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вода, территория, укрытия, свет и партнёры для размножения всегда распределены неравномерно, поэтому организмам приходится конкурировать за условия, необходимые для выживания и размножения.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 межвидовая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острой обычно бывает конкуренция между особями одного вида: у них сходные потребности и одна экологическая ниша. Межвидовая борьба возникает при борьбе разных видов за одни ресурсы.
</a:t>
            </a:r>
            <a:endParaRPr lang="en-US" sz="1397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факторы среды, такие как холод, засуха, недостаток кислорода и резкие колебания температуры, тоже становятся формой борьбы за существование, определяя, какие организмы сохранятся.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приводит к закреплению полезных признаков в популяции.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8424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естественного отбора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среднее значение признака в стабильных условиях и устраняет крайние варианты. Такой отбор особенно заметен там, где среда долго остаётся почти неизменной и полезен уже сложившийся оптимум.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Смещает признак в одну сторону, если условия среды меняются. В результате постепенно закрепляется новое значение признака, например при изменении кормовой базы или появлении антибиотиков.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крайние варианты признака в неоднородной среде и уменьшает преимущества средних форм. Это усиливает различия внутри популяции и может стать шагом к её расхождению.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2251"/>
            <a:ext cx="4328400" cy="17372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условия среды определяют результат отбора и направление изменений в 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одинаков для всех ситуаций: он по-разному меняет частоты признаков в зависимости от 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общей 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естественного отбора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и виды адаптаций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со строением тела: покровительственная окраска, шипы, обтекаемая форма, особенности органов и другие признаки, которые повышают выживаемость в конкретной среде.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терморегуляция, экономия воды, особенности дыхания и обмена веществ. Такие изменения позволяют организму сохранять устойчивость при разных внешних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забота о потомстве, ночная активность и социальное поведение помогают избегать опасностей, находить ресурсы и увеличивать шансы на успешное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роль случайности в эволюции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58676" y="1838246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 — это непредсказуемое изменение частот аллелей, особенно заметное в малых популяциях. Он может заметно менять генофонд даже без заметного действия отбора.
</a:t>
            </a:r>
            <a:endParaRPr lang="en-US" sz="1340" dirty="0"/>
          </a:p>
        </p:txBody>
      </p:sp>
      <p:sp>
        <p:nvSpPr>
          <p:cNvPr id="10" name="Text 3"/>
          <p:cNvSpPr txBox="1"/>
          <p:nvPr/>
        </p:nvSpPr>
        <p:spPr>
          <a:xfrm>
            <a:off x="858676" y="27011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и «бутылочное горлышко»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новая популяция возникает из немногих особей, сохраняется лишь часть исходного разнообразия. При резком сокращении численности выжившие также передают потомкам уменьшенный набор аллелей.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858676" y="35640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дрейф важнее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сильным дрейф бывает в изолированных островных, горных и редких популяциях. Здесь случайность нередко влияет на состав генофонда сильнее, чем естественный отбор.
</a:t>
            </a:r>
            <a:endParaRPr lang="en-US" sz="13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факторы действуют одновременно, а их вклад зависит от размера популяции, среды и степени обмена генами между популяциями.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чаще всего быстрее перераспределяются уже имеющиеся варианты, а новые наследственные изменения появляются за счёт мутаций.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значения условные, не статистические.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изменения генофонда популяции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видообразования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ареала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оказываются разделены барьерами — горами, реками, морями, пустынями или ледниками. Обмен генами между ними резко сокращается или прекращается.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группах накапливаются мутации, меняются частоты аллелей, а отбор и дрейф закрепляют разные признаки, включая строение, поведение и сроки размножения.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становятся настолько значительными, что особи уже не скрещиваются свободно или не дают плодовитого потомства. Возникает новый вид.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популяции к новому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длительная изоляция и эволюционные факторы приводят к видообразованию.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и адаптивная радиация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начинается там, где родственные группы попадают в разные условия среды. Под действием отбора их признаки постепенно расходятся, снижая сходство между популяциями и повышая их приспособленность к локальным условиям.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ниш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популяция занимает свою экологическую нишу и накапливает особенности, полезные именно в ней. Так различия становятся устойчивыми и могут затрагивать питание, поведение, строение и время размножения.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форм из одного предка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происходит, когда один предковый вид даёт начало нескольким линиям, быстро освоившим разные ресурсы и среды обитания. Классические примеры — вьюрки Галапагосов и цихлиды африканских озёр.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490" y="1508125"/>
            <a:ext cx="2129203" cy="198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 опылитель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 глубокими цветками постепенно отбираются более длинные трубки венчика, а у насекомых — более длинный хоботок. В результате оба вида как бы «подстраиваются» друг под друга, повышая эффективность опыления и питания.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жертв усиливаются маскировка, ядовитость или защитные покровы, а у хищников — скорость, чуткость и специальные орудия захвата. Эта «гонка вооружений» делает взаимодействие видов всё более сложным и точным.
</a:t>
            </a:r>
            <a:endParaRPr lang="en-US" sz="101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и паразит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хозяин приобретает устойчивость к паразиту, у паразита возникают новые способы проникновения или обхода защиты. Такие изменения идут параллельно и показывают, что эволюция одного вида может напрямую направлять эволюцию другого.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Коэволюция: взаимное влияние видов друг на друга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изменений растёт от одной популяции к крупным систематическим группам, но механизмы остаются теми 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макроэволюция связаны непрерывно: большие различия возникают из накопления малых популяционных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эволюционных изменений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68655"/>
            <a:ext cx="4296900" cy="20283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показывают эволюцию с разных сторон: по окаменелостям, строению, развитию, генам и молекулам.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выводов из разных областей науки делает эволюционную картину особенно убедительной.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данных палеонтологии, анатомии, эмбриологии, генетики и молекулярной биологии.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живой 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эволюционных принципов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отбора помогает объяснить устойчивость бактерий к антибиотикам и появление новых вариантов вирусов, из-за чего приходится обновлять вакцины и схемы лечения.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используют наследственную изменчивость и отбор, чтобы получать более урожайные, выносливые и продуктивные сорта растений и породы животных.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механизмы особенно быстро заметны у бактерий: короткий цикл размножения ускоряет появление устойчивых линий и позволяет наблюдать отбор почти в реальном времени.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популяционных процессов помогает сохранять редкие виды, поддерживать генетическое разнообразие и планировать меры, которые уменьшают риск вымирания.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понимании эволюции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заранее заданной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«идеалу» и не обязана вести к усложнению. Она лишь закрепляет признаки, которые в данных условиях повышают выживание и размножение.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относительна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 в одной среде может оказаться бесполезным или вредным в другой. Поэтому приспособленность всегда нужно оценивать только в конкретных условиях.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популяции, а не особи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особь не «эволюционирует» в течение жизни. Эволюционные изменения накапливаются в популяциях, где меняются частоты наследственных признаков.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случая и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процессы и естественный отбор действуют одновременно, поэтому направление эволюции нельзя точно предсказать для каждой особи и каждого признака.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единый язык разнообразия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как наследственная изменчивость, отбор, дрейф генов, миграции и изоляция постепенно меняют популяции, формируют адаптации и порождают новые виды, связывая живую природу в единую историю.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2026-05-29T07:59:03Z</dcterms:created>
  <dcterms:modified xsi:type="dcterms:W3CDTF">2026-05-29T07:59:03Z</dcterms:modified>
</cp:coreProperties>
</file>