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Пресмыкающиеся (Рептилии)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рептилий — разнообразный класс наземных позвоночных животных.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появились около 320 миллионов лет назад, эволюционировав из древних земноводных. В мезозойскую эру они доминировали на земле, став прародителями птиц и других групп.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историческое значение рептилий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 рептилий сухая и покрыта прочными роговыми чешуями или щитками, что защищает их от пересыхания и внешних повреждений.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 Пресмыкающиеся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только с помощью лёгких; газообмен через кожу отсутствует, что отличает их от земноводных.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внутренних органов происходит внутри тела, а размножение — яйца с твёрдой оболочкой или живорождение у некоторых видов.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рептилий зависит от температуры окружающей среды; все имеют клоаку — общий проход для выделений и размножения.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рептилий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телосложение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рептилий удлинённое с отчётливо выраженной головой и хвостом. Конечности расположены по бокам, у змей они сильно редуцированы.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и чешуи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от потери влаги и паразитов, а кожа не участвует в дыхании, что важно для жизни в сухих условиях.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отрядов и примеры видов
</a:t>
            </a:r>
            <a:endParaRPr lang="en-US" sz="308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хищники с четырёхкамерным сердцем, насчитывают около 25 видов.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ящериц, змей и амфисбен — самые многочисленные отряды с широким ареалом и разнообразием форм.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твёрдым панцирем, включают около 350 видов, обитают как в водоёмах, так и на суше.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реликтовый отряд, представлен одним видом — гаттерией, сохранившей черты древних рептилий.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4378" y="1479875"/>
            <a:ext cx="466934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отрядов пресмыкающихся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четырёх отрядов рептилий: количество видов, особенности строения, среда обитания и наличие панциря.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у Чешуйчатых, отличающихся адаптациями к разным средам.
</a:t>
            </a:r>
            <a:endParaRPr lang="en-US" sz="1378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Reptile Database,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ареалы обитания
</a:t>
            </a:r>
            <a:endParaRPr lang="en-US" sz="2919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и некоторые ящерицы приспособились к жизни в пустынях, используя защитные окраски и режим активности для экономии воды.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тропических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цвет и обладают цепкими хвостами, что помогает им маскироваться и ловко передвигаться среди густой растительности.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рептилии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Кайманы и морские змеи проводят большую часть времени в воде, дышат лёгкими и могут задерживать дыхание подолгу.
</a:t>
            </a:r>
            <a:endParaRPr lang="en-US" sz="1324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Арбореальные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игуана обитает на деревьях, что обеспечивает защиту от хищников и доступ к пище в кронах леса.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дышат исключительно лёгкими, которые имеют развитую ячеистую структуру, увеличивающую площадь газообмена.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осуществляется благодаря работе рёбер и мышц брюшного пресса, что позволяет эффективно насыщать кровь кислородом.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задерживать дыхание на длительное время, что помогает им охотиться под водой или переживать неблагоприятные периоды.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дыхательной системы рептилий
</a:t>
            </a:r>
            <a:endParaRPr lang="en-US" sz="28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— хищники, питаются мелкими животными, иногда заглатывая добычу целиком благодаря эластичному пищеводу.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особенности питания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бывают травоядными или всеядными, предпочитая растения, насекомых и мелких беспозвоночных.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хищники, ловят рыбу, птиц, млекопитающих, используя сильные челюсти и острые зубы.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рептилий замедлен, поэтому пища переваривается медленнее, что позволяет им питаться нерегулярно.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выделительная системы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кровообращение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имеют трёхкамерное сердце, у крокодилов — четырёхкамерное, что улучшает разделение насыщенной и ненасыщенной крови.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водный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происходит преимущественно в виде мало растворимой мочевой кислоты, что обеспечивает экономию воды и подходит для жизни в сухих условиях.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демонстрируют заботу о потомстве: например, крокодилы строят гнёзда и охраняют яйца, а у живородящих змей и ящериц эмбрионы развиваются внутри матери без стадии личинки.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происходит внутреннее оплодотворение, что обеспечивает лучшую защиту зародышей и повышает выживаемость потомства в наземной среде обитания.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рептилий откладывают яйца с кожистой или твёрдой скорлупой, которая защищает эмбрион от высыхания и механических повреждений в условиях суши.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рептилий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рептилий по континентам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предпочитают тёплые климатические зоны, что объясняет минимальное видовое разнообразие в холодных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видовое разнообразие рептилий наблюдается в тропиках Южной Америки и Африки, что отражает их приспособленность к этим экосистемам.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Reptile Assessment, 2022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
</a:t>
            </a:r>
            <a:pPr algn="ctr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градусов Цельсия — оптимальная температура тела для большинства видов пресмыкающихся, при которой активность и обмен веществ достигают максимума.
</a:t>
            </a:r>
            <a:endParaRPr lang="en-US" sz="563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рептилий варьируется с окружающей средой; 35°C является средним значением для нормальной жизнедеятельности большинства видов.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«Экология и Животные», 2021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защитные приспособления рептилий
</a:t>
            </a:r>
            <a:endParaRPr lang="en-US" sz="2716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— 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обладают твёрдым панцирем, который защищает внутренние органы от хищников и травм. Это уникальное строение формируется путём сращивания костей с роговыми щитками на поверхности тела.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зубы змей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имеют ядовитые железы и специализированные зубы, позволяющие быстро обездвиживать добычу и защищаться от врагов, используя токсичные вещества различных видов и сил действия.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у ящериц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способны отбрасывать хвост при опасности — это отвлекает хищника и даёт время для спасения. Отпавший хвост позже восстанавливается, но уже не такой длинный и подвижный.
</a:t>
            </a:r>
            <a:endParaRPr lang="en-US" sz="12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предоставляют человеку пищу — мясо черепах, а также материалы: кожу змей и крокодилов используют для производства одежды и аксессуаров.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рептилий и человека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домашних питомцев популярны разные виды ящериц и змей благодаря своей относительной неприхотливости и экзотической внешности.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ядовитые змеи, представляют опасность для человека, но рептилии также регулируют численность вредных насекомых и грызунов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рептилий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Галапагосская черепаха — символ уязвимости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черепах находится под угрозой из-за изменений климата и вмешательства человека. Благодаря охране популяция постепенно восстанавливается, но требует дальнейших мер защиты.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аллигатор на грани исчезновения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разрушения естественных мест обитания и загрязнения водоемов численность китайского аллигатора резко сократилась. Специалисты ведут программы разведения в неволе для спасения вида.
</a:t>
            </a:r>
            <a:endParaRPr lang="en-US" sz="1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Радиотелеметрия позволяет отслеживать перемещения рептилий в естественной среде, что помогает изучать их поведение и экологические предпочтения.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научные открытия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выявляет генетические связи между видами и способствует открытию новых видов, расширяя знания о биоразнообразии рептилий.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помогает контролировать состояние популяций, выявлять угрозы и разрабатывать способы их сохранения.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открытия показали уникальные адаптации пустынных ящериц к экстремальной засухе, а также подтвердили родство рептилий с птицами на генетическом уровне.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рептилиях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— настоящий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может достигать трёх метров в длину и весить до 70 кг. Он является самым крупным видом ящериц и обладает мощным ядом, способным парализовать добычу.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Брукезия нано — самая маленькая рептилия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крошечный вид ящериц длиной всего 22 мм считается самой маленькой рептилией на Земле. Несмотря на размеры, он полностью самостоятельный и приспособлен к жизни в листве тропических лесов.
</a:t>
            </a:r>
            <a:endParaRPr lang="en-US" sz="13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крокодил считался символом силы и защиты, что отражено в мифах и изображениях на монументах и украшениях.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китайской культуре змеи ассоциируются с мудростью и бессмертием, их образы встречаются в легендах, традиционном искусстве и праздниках.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ящериц и динозавров широко используется в кино, литературе и архитектуре, а мифы о змеях распространены в многочисленных народных сказках и преданиях.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в искусстве и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пресмыкающихся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играют важную роль для экосистем и науки, демонстрируя уникальные адаптации и помогая понять эволюцию жизни на Земле. Их изучение формирует экологическое сознание молодого поколения.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2026-05-08T22:11:42Z</dcterms:created>
  <dcterms:modified xsi:type="dcterms:W3CDTF">2026-05-08T22:11:42Z</dcterms:modified>
</cp:coreProperties>
</file>