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Блок. «На поле Куликовом»: история, память и образ Родины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Куликова поля как поэтический разговор о судьбе России.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и литературный контекст цикла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обращается к Куликовской битве как к символу единения и исторической памяти. Через далёкое прошлое он размышляет о Родине, народной ответственности и тревогах своей эпохи.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и время создания цикла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— один из крупнейших поэтов Серебряного века, чья лирика точно передавала настроение эпохи начала XX века.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«На поле Куликовом» создан в 1908 году, когда в обществе ощущались перемены, напряжение и неуверенность в будущем.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истории позволило поэту говорить о современности: через образ далёкой битвы он осмыслил судьбу России и народа.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Руси в поэтическом мире Блока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как живая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Русь воспринимается не как отвлечённое понятие, а как близкая и дорогая сердцу земля. Это страна, которую нужно беречь и понимать.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тревоги и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дорога, ветер и небо создают ощущение простора и напряжённого ожидания. Эти образы помогают почувствовать связь человека с историей и родной землёй.
</a:t>
            </a:r>
            <a:endParaRPr lang="en-US" sz="9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цикла «На поле Куликовом»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показывает, как части цикла ведут от тревоги к историческому осмыслению события.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цикла выстроены как движение от предчувствия к памяти о подвиге и его нравственной цене.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цикл «На поле Куликовом», 1908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поэтическая мысль в цикле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цикла показывает переход от личного чувства к общенациональному 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88425"/>
            <a:ext cx="252900" cy="22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как главная тема цикла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центре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цикле показана через переживание испытания. Это страна, которая не теряет силы, даже когда вокруг царят тревога и неясность.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выбору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передаёт движение навстречу историческому решению. Человек как будто идёт вместе со всей страной к трудному, но важному выбору.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простор,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показывает Родину через пространство и настроение, а не только через слова о славе. Молчание и ветер делают образ России живым и глубоким.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Куликовское поле становится знаком исторической памяти. Для поэта прошлое помогает понять настоящее и увидеть, что судьба страны зависит от единства.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цикла и их смысл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связаны между собой и создают цельную картину исторического ожидания.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центры — Русь и поле; остальные образы усиливают чувство пути, тревоги и памяти.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«На поле Куликовом», 1908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Куликовское поле как художественный символ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где решается судьба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Куликово поле выглядит как пространство большого выбора. Это не просто место сражения, а открытая равнина, где человек и народ проходят проверку на стойкость. В широком небе и степи чувствуется масштаб исторического события и его нравственный смысл.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испытанию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помогает увидеть, что история у Блока — это движение вперёд, к тяжёлому, но необходимому рубежу. Поэт создаёт ощущение пути, на котором нарастает тревога. Так прошлое становится близким и понятным современному читателю.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после подвига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напряжения боя в цикле возникает тихое, серьёзное звучание. Эта тишина напоминает, что победа имеет высокую цену и требует памяти. Куликовское поле остаётся в сознании не как место славы, а как символ верности и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состояние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ощущает приближение важного события и не прячется от тревоги. Его внутреннее состояние передаёт напряжённое ожидание, которое разделяет вся страна.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переживает историю не со стороны, а как личный выбор. Поэтому в его чувствах слышны собранность, серьёзность и готовность к испытанию.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связан с Родиной не словами, а внутренним чувством долга. Он как будто идёт вместе с народом навстречу трудному, но необходимому пути.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соединяются страх, вера и ответственность. Именно это делает лирического героя у Блока близким и понятным читателю.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000" y="1157375"/>
            <a:ext cx="70720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помогают Блоку передать историческую тему как личное переживание и придать образам цикла широкий, символический смысл.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соединяют историю и чувство, делая Куликово поле символом судьбы России.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А. А. Блока «На поле Куликовом», 1908.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цикла: от тревоги к исторической силе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эмоциональный тон усиливается вместе с движением к решающему событию и затем становится более собранным.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ведёт к драматической кульминации, а финал сохраняет серьёзность и внутреннюю стойкость.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композиции и интонации цикла А. А. Блока «На поле Куликовом».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истории и современности в поэме Блока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берёт сюжет из XIV века, но показывает его так, чтобы читатель почувствовал и своё время: тревогу, перемены и вопрос о будущем страны.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прошлое в цикле не выглядит далёким и музейным. Оно помогает увидеть, как народ проходит испытания, сохраняет честь и не теряет внутренней опоры.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напоминает: обращение к истории нужно не только для памяти о событиях, но и для понимания настоящего. Именно поэтому древний сюжет звучит современно.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исторического события и поэтического образа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факт в цикле получает у Блока художественное звучание и становится знаком общенационального смысла.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пересказывает факт, а превращает его в образ народного выбора, единства и памяти.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А. А. Блока «На поле Куликовом» и исторический контекст Куликовской битвы.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цикла для школьного изучения литературы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помогает понять, как в поэзии соединяются история, чувство Родины и нравственный выбор. Это хороший пример того, как литературный образ раскрывает важную тему глубже, чем учебный пересказ.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важно увидеть, что Блок говорит о России через тревогу, ожидание и память о подвиге. Так поэзия становится способом размышлять о прошлом и ответственности человека перед своей страной.
</a:t>
            </a:r>
            <a:endParaRPr lang="en-US" sz="9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в цикле: путь от события к смыслу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развитие мысли в цикле А. А. Блока «На поле Куликовом».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цикла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 существуют отдельно: они постоянно переплетаются и усиливают друг друга, создавая цельное ощущение исторического пути.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и Родина задают общий тон, а память связывает личное чувство героя с судьбой страны.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цикла А. А. Блока «На поле Куликовом».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цикла: торжественность и напряжение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использует простые и понятные образы, но соединяет их так, что они звучат значительно и возвышенно. Благодаря этому историческая тема воспринимается живо и убедительно.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 создают ощущение движения вперёд, будто стихотворение само идёт к решающему моменту. Чтение становится похожим на напряжённое ожидание.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меняется от тревожной к более твёрдой и собранной. Это помогает показать не только страх перед испытанием, но и внутреннюю готовность принять его.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делает стихи цельными: они не распадаются на отдельные строки, а звучат как единое лирическое высказывание о России и её исторической памяти.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становится для поэта не просто событием прошлого, а важным напоминанием о силе народа и цене победы.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Родины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Куликова поля показывает момент выбора, когда Россия проходит через тревогу, борьбу и проверку на верность себе.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смысл цикла связан с ответственностью за страну: прошлое нужно помнить, чтобы сохранять единство и духовную стойкость.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цикл Блока важен сегодня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«На поле Куликовом» показывает, как поэзия помогает увидеть историю не только как факт, но и как живую память народа. В этом его сила и значение.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2026-05-19T05:09:03Z</dcterms:created>
  <dcterms:modified xsi:type="dcterms:W3CDTF">2026-05-19T05:09:03Z</dcterms:modified>
</cp:coreProperties>
</file>