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литературе: образ живой природы и символ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оживляет весну на страницах: красота, музыка слова и выразительные сравнения.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соловья часто встречается в книгах и стихах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соловей связан с весной, теплом и ночным пением, которое «будит» природу. Птица становится символом красивого голоса, вдохновения и душевной чуткости, особенно в текстах для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соловья в литературе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соловей обозначает красоту и нежность, радость и «музыку» живой природы. Его голос часто уподобляют речи человека, чтобы читатель чувствовал настроение в тексте.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 появляется в эпитетах, сравнениях и метафорах: звучание птицы становится мерой гармонии. Так автор передаёт впечатление от пения и делает описание более образным и запоминающимся.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соловей становится знаком свободы и ожидания весны. Через него показывают особое поэтическое настроение: тишину ночи, светлеющий воздух и чувство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природе и в художественном образе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птица: где и как живёт соловей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соловей — небольшая певчая птица, которую чаще всего можно встретить в кустарниках, садах и влажных зарослях. Он действительно «поёт», но его образ в тексте всегда чуть шире, чем просто описание внешности.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соловей: певец ночи и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произведениях соловей нередко показан как певец ночи и весеннего обновления. Пение превращается в символ: через него природа звучит, а настроение становится частью пейзажа.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 соловья чаще появляется в произведениях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особенно заметен, когда в текстах усиливаются мотивы пробуждения, света и пения, а тишина подчёркивает ночной голос.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к теме: точные статистические данные по всем текстам не приводятся.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понять смысл: соловей чаще работает как символ весеннего звучания и поэтического настроения, а не просто как «одна из птиц».
</a:t>
            </a:r>
            <a:endParaRPr lang="en-US" sz="10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16464"/>
            <a:ext cx="375600" cy="3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52242"/>
            <a:ext cx="375600" cy="300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связаны с образом соловья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образу соловья часто присоединяются выразительные определения: «звонкий», «нежный», «чудесный», «заливается». Они помогают почувствовать тембр и настроение пения, а не только назвать птицу.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сравнивают соловья с музыкантом или певцом, чтобы объяснить впечатление через знакомое. Сравнение делает голос «видимым» и помогает ярче представить сцену.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позволяет представить пение как будто оно не просто звук, а событие или сила. Так природа в тексте становится «живой», а читатель ощущает художественный ритм.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придаёт природе человеческие чувства: сад «слушает», ночь «оживает», соловей будто «рассказывает» о весне. Благодаря этому пейзаж становится частью эмоционального мира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народном творчестве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фольклорных текстах соловей противопоставляется шуму, грубости и «безжизненной» тишине. Контраст помогает показать: настоящее чувство рождается там, где есть музыка и внимание к миру.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песнях, сказках и пословицах соловей часто выступает символом красивой песни и весеннего настроения. Его пение связывают с радостью и любовью к родной природе.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подчёркивает поэтичность русской речи: соловей «украшает» звучание текста, создаёт ощущение тепла и пробуждения. Через него передаётся уважение к песне и к человеку, умеющему слушать красоту.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672749"/>
            <a:ext cx="4486275" cy="23420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Соловей, жаворонок и скворец в литературных образах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птицы по-разному работают в текстах: один образ чаще связан с пением, другой — с пробуждением, третий — с оживлённым двором.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литературных ассоциаций, используемых в школьном курсе.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литературе чаще всего воспринимается прежде всего как «образ самого красивого пения», а не просто как обозначение птицы.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создаётся образ соловья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символу: шаги художественного построения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поэзии о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о природе соловей часто появляется рядом с цветением, тёплым вечером, садом, луной и тишиной. Его пение помогает создать мир спокойный и красивый, где хочется слушать и молчать.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работает как связующее звено между пейзажем и чувствами: ночь становится живой, а весна — долгожданной. Для иллюстрации подойдут фрагменты сада или кустов и короткая поэтическая строка о пении птицы.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работает как связующее звено между пейзажем и чувствами: ночь становится живой, а весна — долгожданной. Для иллюстрации подойдут фрагменты сада или кустов и короткая поэтическая строка о пении птицы.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соловей считается поэтическим образом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стал поэтическим образом потому, что его голос узнаётся сразу: он звучит особенно выразительно на фоне тишины. В тексте это создаёт сильное эмоциональное впечатление без лишних объяснений.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соловей помогает передать нежность, удивление и восхищение красотой природы. Читатель «слышит» пение через слова, а значит чувствует состояние героя вместе с автором.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 соловей часто становится символом музыки живого мира. С его образом проще показать весеннее пробуждение и радость, не называя чувства напрямую.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важно, что этот образ соединяет наблюдение реальной природы и художественное воображение автора. Птица узнаётся в детали, а смысл расширяется до настроения и темы красоты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соловья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круговой диаграмме видно распределение эмоциональных значений: помимо «радостных» смыслов встречаются и более тихие оттенки — спокойствие, мечтательность, иногда даже лёгкая грусть.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модель по качественным наблюдениям (без точного подсчёта в конкретных произведениях).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доли занимают радость и восхищение: в текстах соловей чаще всего появляется как носитель красивого пения и светлого настроения, из-за чего его образ эмоционально «тянет» вверх.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сказках и баснях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Появление необычного певца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соловей нередко предстает как талантливый или даже «волшебный» певец. Его песни становятся событием, которое меняет настроение героев и помогает поверить в чудо.
</a:t>
            </a:r>
            <a:endParaRPr lang="en-US" sz="1083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Противопоставление равнодушию
</a:t>
            </a:r>
            <a:pPr algn="l" indent="0" marL="0">
              <a:lnSpc>
                <a:spcPct val="100000"/>
              </a:lnSpc>
              <a:buNone/>
            </a:pPr>
            <a:r>
              <a:rPr lang="en-US" sz="44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 часто противопоставляют тем, кто не умеет ценить красоту. Там, где другие слышат только шум, певец раскрывает смысл музыки и делает мир чутче.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Мудрость и урок о душе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соловей может звучать как знак таланта и умения слушать. Через контраст с глупостью или грубостью автор подталкивает читателя к мысли: искусство воспитывает.
</a:t>
            </a:r>
            <a:endParaRPr lang="en-US" sz="1145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Итог — уважение к красоте
</a:t>
            </a:r>
            <a:pPr algn="l" indent="0" marL="0">
              <a:lnSpc>
                <a:spcPct val="100000"/>
              </a:lnSpc>
              <a:buNone/>
            </a:pPr>
            <a:r>
              <a:rPr lang="en-US" sz="43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подчёркивается ценность музыки, искусства и внимательного отношения к природе. Соловей остаётся символом таланта, который помогает отличать настоящее от показного.
</a:t>
            </a:r>
            <a:endParaRPr lang="en-US" sz="10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461" y="1651874"/>
            <a:ext cx="411075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244" y="1651915"/>
            <a:ext cx="411075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3953" y="1651915"/>
            <a:ext cx="411075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5707" y="1651815"/>
            <a:ext cx="411075" cy="469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ученики находят образ соловья в тексте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слова о звуке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 легко заметить по глаголам пения и словам, связанным со звучанием: «поёт», «заливается», «слышится». Даже без упоминания птицы мотив пения часто подсказывает смысл.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Улавливаем время суток и тишину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соловей появляется вечером или ночью, когда вокруг становится тихо. Такие детали помогают отличить художественный образ от обычной справки о птице.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связь с 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соловьём обычно возникают весенние приметы: сад, кусты, тепло, пробуждение. Если природа «дышит» через слова, значит перед нами художественный образ, а не перечисление фактов.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настроение и переносный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соловей помогает передать чувства героя — нежность, восхищение, ожидание весны — это признак символа. Ученики сравнивают прямое описание с переносным значением.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сопровождают образ соловья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частых «соседей» показывает: соловей в литературе почти всегда рядом с мотивами звука и природной картины. Слова собирают образ в единое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Учебно-методическая модель по качественным наблюдениям (без привязки к точным статистическим данным).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подтверждают общий вывод: образ соловья строится вокруг музыкальности и живого пейзажа. Поэтому слова о голосе и звучании оказываются самыми заметными.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и человеческая речь в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красивую, мелодичную речь человека нередко сравнивают с пением соловья. Такое сравнение подчёркивает певучесть и эмоциональную точность слова, как будто голос «льётся».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образ работает как художественный ориентир: читатель ждёт, что речь будет не сухой, а выразительной. Поэтому сравнение помогает увидеть связь между словами, настроением и красотой природы.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471" y="1683322"/>
            <a:ext cx="3591461" cy="23502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 в разных жанрах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 сохраняет «звуковую» основу, но в каждом жанре получает свою задачу: где-то он рисует природу, где-то становится действующим лицом, а где-то передаёт чувство через песенную интонацию.
</a:t>
            </a:r>
            <a:endParaRPr lang="en-US" sz="784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соловей сохраняет связь с красотой и звучанием, но роль меняется: от символа природы до персонажа, который «учит слушать» и ценить искусство.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изучению художественных жанров (без привязки к единому набору текстов).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ответ по теме «Соловей в литературе»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ответа формируются по учебной логике: от поиска образа к определению его роли и настроения текста.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образе соловья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русская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соловья встречается в литературе разных народов мира. Часто он становится метафорой красивого пения и тонкого слуха, потому что птица легко воспринимается как «певец природы».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ночью и тишиной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поэтических текстах соловей особенно заметен именно ночью. В тишине его голос звучит ярче, поэтому авторы используют этот контраст, чтобы усилить впечатление и задумчивость.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Обычную птицу превращают в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литературе образ соловья помогает увидеть работу авторской фантазии: обычная птица превращается в важный художественный знак. Через него передают чувства, а не только описание.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соловей важен для урока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 в литературе соединяет реальную природу, народную традицию и художественный образ. Он раскрывает темы красоты, весны, музыки, вдохновения и выразительности слова, делая чтение глубже и точнее.
</a:t>
            </a:r>
            <a:endParaRPr lang="en-US" sz="35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2026-05-15T04:14:06Z</dcterms:created>
  <dcterms:modified xsi:type="dcterms:W3CDTF">2026-05-15T04:14:06Z</dcterms:modified>
</cp:coreProperties>
</file>