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 послевоенное мировое устройство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3883175"/>
            <a:ext cx="34302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1945 года: борьба за безопасность, влияние и новый порядок.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формировался послевоенный мир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СССР одновременно восстанавливал страну, укреплял западные рубежи и определял своё место в новой системе международных отношений.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мир после 1945 года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1945 году завершилась война, но вопрос о будущем Европы и мира только обострился: прежний баланс сил был разрушен.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центра силы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СССР оказались главными победителями и одновременно соперниками, потому что по-разному видели устройство послевоенного мира и границы своего влияния.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лагеря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противостояние стало основой биполярности: международная система начала строиться вокруг двух альтернативных политических и идеологических моделей.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Отныне союзники военного времени всё чаще рассматривали друг друга как источник угрозы, а не как партнёров.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 временные рамки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мировое устройство — это система международных отношений, сложившаяся после Второй мировой войны и определившая правила взаимодействия государств.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 — длительное противостояние СССР и США, в котором прямой войны не было, но сохранялись кризисы и политическое давление.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Биполярный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Биполярность означает разделение мира на два главных центра силы, вокруг которых формируются союзы, стратегии и сферы влияния.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рамки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ключевыми являются 1945–1991 годы: от окончания войны до распада советской системы и завершения холодной войны.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и задачи СССР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Тяжесть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понёс колоссальные человеческие потери: около 27 миллионов погибших, что сделало восстановление не только экономической, но и демографической задачей.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разрушений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затронули города, предприятия, транспорт и сельское хозяйство; стране требовались жильё, продовольствие и базовая инфраструктура.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перед государством стояла задача быстро восстановить промышленность, укрепить оборону и обеспечить устойчивость западных границ.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трудности, СССР вышел из войны как сверхдержава с большим международным весом и правом участвовать в переустройстве Европы.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Ялта и Потсдам: согласие и расхождения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конференции в Ялте союзники согласовали общие принципы послевоенного урегулирования: разгром Германии, оккупационные зоны и основы будущей безопасности.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Потсдаме эти решения были уточнены, но спорными оставались вопросы Польши, германского устройства и границ в Восточной Европе.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трактовки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договорённость могла трактоваться по-разному: для одних она означала гарантию стабильности, для других — повод усилить собственное влияние.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СССР и идея буферов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исторический опыт СССР превращался в стратегию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под советским влиянием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присутствие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влияние опиралось на присутствие войск, что давало Москве возможность удерживать ситуацию в регионе и предотвращать нежелательный политический разворот.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формировались коалиционные правительства, где коммунисты постепенно усиливали позиции и ограничивали конкурентов через контроль ключевых институтов.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Дружественные режимы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Польша, Венгрия, Румыния, Болгария и Чехословакия стали частью советской сферы влияния, где утверждались дружественные режимы.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оппозиции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вытеснялась не везде одинаково, но итог был схожим: пространство для самостоятельной политической конкуренции быстро сужалось.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раскололась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модели различались уже в первые послевоенные годы: это усиливало недоверие и делало компромисс всё менее вероятным.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1947–1948 годам различия между западной и советской моделями стали не только экономическими, но и политическими.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ключевым событиям 1945–1948 годов: Ялта, Потсдам, План Маршалла, Коминформ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Маршаллов план и реакция СССР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 ускорил восстановление Западной Европы, а СССР выстроил собственную экономическую и политическую зону.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решения 1947 года закрепили не только разницу в подходах, но и политический раскол Европы.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 (1947), официальные документы послевоенного урегулирования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Коминформ был создан в 1947 году и стал инструментом координации партий; через него Москва усиливала единообразие курса в Восточной Европе и за её пределами.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Коминформа: сентябрь 1947 года; исторические справки по теме холодной войны
</a:t>
            </a:r>
            <a:endParaRPr lang="en-US" sz="636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началом организованной политической дисциплины восточного блока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центра силы определяли послевоенную повестку: любая уступка одной стороне воспринималась другой как шаг к потере безопасности и влияния.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холодной войны: биполярная система международных отношений после 1945 года
</a:t>
            </a:r>
            <a:endParaRPr lang="en-US" sz="615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силы превратили недоверие в глобальное соперничество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ракурса Берлинской блокады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удержанный в 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перекрытия сухопутных путей в Западный Берлин город не исчез с карты Европы, но стал символом нового раздела. Его снабжение по воздуху превратилось в демонстрацию решимости союзников.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мост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Берлинские аэродромы работали почти без пауз: самолёты доставляли продовольствие, топливо и лекарства. Для жителей это означало не только помощь, но и ощущение, что кризис затянется надолго.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вокруг Берлина показало пределы давления без прямой войны. Оба лагеря искали не победу любой ценой, а проверку того, где проходит граница допустимого.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и ОВД: блоки оформляются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союзов оформило раздел Европы: безопасность теперь строилась не на доверии, а на обязательствах перед блоком и готовности к коллективному ответу.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1955 году на смену общим послевоенным договорённостям пришла устойчивая блоковая система с двумя ядрами силы.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 — 1949; ОВД — 1955. Исторические справки по теме международных союзов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Корейской войны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1950: начало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в Корее превратило локальный конфликт в проверку стратегии сдерживания. Полуостров быстро оказался ареной соперничества сверхдержав и их союзников.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1950–1952: затяжные бои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шли с переменным успехом, а линия фронта смещалась вокруг 38-й параллели. У каждой стороны были внешние покровители, поэтому компромисс давался тяжело.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1953: перемирие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Перемирие 1953 года остановило войну, но не сняло напряжение. Корейский полуостров остался разделённым, а холодная война получила первый опыт «горячего» столкновения.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работало сдерживание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сдерживания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Ядерное оружие сделало прямую войну между сверхдержавами крайне рискованной. Поэтому главным правилом стало не нападать первым, если ответ может оказаться разрушительным для обеих сторон.
</a:t>
            </a:r>
            <a:endParaRPr lang="en-US" sz="942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Ответный удар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делалась на возможность ответного удара. Чем надёжнее были носители и системы связи, тем убедительнее выглядела угроза и тем ниже становился риск нападения.
</a:t>
            </a:r>
            <a:endParaRPr lang="en-US" sz="986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соревнование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технологии развивались сразу по нескольким направлениям: стратегическая авиация, межконтинентальные ракеты, подводные лодки-носители и системы раннего предупреждения.
</a:t>
            </a:r>
            <a:endParaRPr lang="en-US" sz="961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соперничества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влияла не только на армию, но и на политику, экономику и науку. Она требовала огромных ресурсов и делала международные кризисы особенно опасными.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эскалации 1945–1965+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1940-х и в 1950-х годах кризисы возникали всё чаще, а после 1962 года противостояние стало более управляемым, хотя и не менее опасным.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периода показывают переход от послевоенного урегулирования к устойчивой конфронтации с более сложными правилами риска.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хронологии темы: 1945–1965+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шага Карибского кризиса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ракет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разместил ракеты на Кубе, рассчитывая изменить баланс сил и защитить союзника. Для США это выглядело как прямой вызов безопасности в Западном полушарии.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7845" y="1139226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и ультиматум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Американское руководство ввело морскую блокаду Кубы и потребовало демонтажа ракет. Мир оказался на грани столкновения, где любая ошибка могла привести к катастрофе.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20984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выхода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напряжённых переговоров стороны пошли на компромисс: ракеты вывели, а кризис удалось остановить. Это стало уроком о цене эскалации и важности каналов связи.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682669" y="3057676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осторожности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стало усиление осторожности в кризисной политике и развитие прямого диалога между сверхдержавами. Опасность ядерной войны стала более очевидной для обеих сторон.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609351"/>
            <a:ext cx="8784000" cy="14984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послевоенного порядка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послевоенный порядок строился не только на идеологии, но и на разных инструментах влияния, которыми пользовались две сверхдержавы.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расширяли сеть партнёров, а СССР закреплял сферу безопасности; обе модели формировали собственные зоны влияния.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синтез по теме послевоенного мирового устройства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определило послевоенный мир?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устройство мира стало системой с двумя центрами силы, где безопасность, идеология и интересы переплелись. Понять эту эпоху значит увидеть, как страх и расчёт меняют историю.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2026-07-26T01:29:59Z</dcterms:created>
  <dcterms:modified xsi:type="dcterms:W3CDTF">2026-07-26T01:29:59Z</dcterms:modified>
</cp:coreProperties>
</file>