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700" y="2731509"/>
            <a:ext cx="8082300" cy="20126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37600" y="175333"/>
            <a:ext cx="23835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724500" y="815850"/>
            <a:ext cx="7695000" cy="2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В.В. Маяковский: поэт, который изменил язык русской поэзии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Новатор стиха, голос эпохи, поэт революции и личной драмы.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перемен и поэтический прорыв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XX века разрушило привычный мир и потребовало нового художественного языка. На фоне войн, революций и культурного кризиса Маяковский стал одной из самых ярких фигур русского футуризма.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Детство, семья и первые впечатления
</a:t>
            </a:r>
            <a:endParaRPr lang="en-US" sz="38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 родился 7 июля 1893 года в селе Багдати в Грузии. Ранние годы прошли в провинциальной среде, где он рано почувствовал контраст между бытом и внутренней тягой к большому миру.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1893: рождение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6091375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Переезд в Москву открыл подростку новую, более жесткую и динамичную среду. Столичная жизнь, учеба и ранние наблюдения за обществом постепенно сформировали у него острое чувство современности.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091375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Переезд в Москву
</a:t>
            </a:r>
            <a:endParaRPr lang="en-US" sz="1600" dirty="0"/>
          </a:p>
        </p:txBody>
      </p:sp>
      <p:sp>
        <p:nvSpPr>
          <p:cNvPr id="12" name="Text 6"/>
          <p:cNvSpPr txBox="1"/>
          <p:nvPr/>
        </p:nvSpPr>
        <p:spPr>
          <a:xfrm>
            <a:off x="3225850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Отец будущего поэта работал лесничим, семья жила скромно. После смерти отца в 1906 году прежняя жизнь оборвалась, а чувство потери и неустойчивости надолго вошло в его мировосприятие.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3225850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 утрата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7441" y="1587650"/>
            <a:ext cx="3038668" cy="3074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Москва, революционные увлечения и первые поэтические опыты
</a:t>
            </a:r>
            <a:endParaRPr lang="en-US" sz="3678" dirty="0"/>
          </a:p>
        </p:txBody>
      </p:sp>
      <p:sp>
        <p:nvSpPr>
          <p:cNvPr id="12" name="Text 2"/>
          <p:cNvSpPr txBox="1"/>
          <p:nvPr/>
        </p:nvSpPr>
        <p:spPr>
          <a:xfrm>
            <a:off x="1076400" y="4197362"/>
            <a:ext cx="4116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впечатления, максимализм и протест постепенно превратились в узнаваемую поэтическую интонацию. Уже в юности обозначились энергия, резкость и страстное желание воздействовать словом на читателя.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1076400" y="3957238"/>
            <a:ext cx="41166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манеры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1076400" y="1827474"/>
            <a:ext cx="4116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Москве Маяковский учился в гимназии и быстро оказался в среде, где общественные споры были частью повседневности. Большой город дал ему опыт напряженного наблюдения за людьми и временем.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1076400" y="1587350"/>
            <a:ext cx="41166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Гимназия и город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1076400" y="2617437"/>
            <a:ext cx="4116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сблизился с социал-демократами, участвовал в подпольной работе и несколько раз подвергался арестам. Для подростка это стало школой гражданского протеста и резкого отношения к несправедливости.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1076400" y="2377313"/>
            <a:ext cx="41166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Революционная среда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1076400" y="3407400"/>
            <a:ext cx="4116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1909 году Маяковский оказался в Бутырской тюрьме, где начал писать стихи. Именно там политический опыт впервые соединился с литературным самоопределением и стремлением говорить от первого лица.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1076400" y="3167275"/>
            <a:ext cx="41166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Бутырская тюрьма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Футуризм и объединение «Гилея»
</a:t>
            </a:r>
            <a:endParaRPr lang="en-US" sz="3800" dirty="0"/>
          </a:p>
        </p:txBody>
      </p:sp>
      <p:sp>
        <p:nvSpPr>
          <p:cNvPr id="11" name="Text 2"/>
          <p:cNvSpPr txBox="1"/>
          <p:nvPr/>
        </p:nvSpPr>
        <p:spPr>
          <a:xfrm>
            <a:off x="773744" y="3939000"/>
            <a:ext cx="16200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1912 году Маяковский вошел в круг кубофутуристов и стал заметной фигурой литературного авангарда. Это было не просто участие в группе, а выбор нового художественного пути.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773744" y="3630813"/>
            <a:ext cx="16200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Вход в авангард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704869" y="3939000"/>
            <a:ext cx="16200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Футуризм у него проявился в урбанистических образах, разговорной лексике, дерзких метафорах и свободном ритме. Поэт стремился передать шум современной жизни без украшательства и привычной плавности.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4704869" y="3630813"/>
            <a:ext cx="16200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язык города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2739307" y="3939000"/>
            <a:ext cx="16200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Манифест «Пощечина общественному вкусу» утверждал право художника отвергнуть старые нормы и искать свежие формы выражения. Для Маяковского эта программа стала основой поэтического поведения.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2739307" y="3630813"/>
            <a:ext cx="16200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с традицией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6670432" y="3939000"/>
            <a:ext cx="16200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творчество Маяковского стало примером радикального обновления стиха. Он превращал форму в средство энергии, а строку — в сильный визуальный и смысловой жест.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6670432" y="3630813"/>
            <a:ext cx="16200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 как принцип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в поэзии Маяковского тесно связаны и часто переходят одна в другую, образуя единый эмоциональный и идейный поток.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Доминируют общественная и любовная линии: именно они определяют масштаб его лирики, а сатира и тема искусства уточняют авторскую позицию.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творчества Маяковского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корпусу основных произведений В.В. Маяковского; тематическое распределение носит аналитический характер.
</a:t>
            </a:r>
            <a:endParaRPr lang="en-US" sz="98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325" y="360000"/>
            <a:ext cx="8425800" cy="10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«Облако в штанах» как поэма бунта и личной трагедии
</a:t>
            </a:r>
            <a:endParaRPr lang="en-US" sz="3800" dirty="0"/>
          </a:p>
        </p:txBody>
      </p:sp>
      <p:sp>
        <p:nvSpPr>
          <p:cNvPr id="8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793650" y="4100500"/>
            <a:ext cx="6991200" cy="68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итог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«Облако в штанах» закрепило за Маяковским репутацию новатора и поэта-глашатая. Произведение стало одним из главных текстов раннего футуристического периода.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793650" y="3285550"/>
            <a:ext cx="6991200" cy="68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Бунт против старого мира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части поэмы последовательно расширяют конфликт: от страдания героя к вызову обществу, морали и привычным представлениям. Так возникает образ поэта, говорящего от имени поколения.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1793650" y="2497275"/>
            <a:ext cx="6991200" cy="68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Любовная боль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Исходным импульсом произведения стала пережитая драма любви. Однако частная история быстро выходит за пределы биографии и становится символом внутреннего разлада человека с эпохой.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1793650" y="1645650"/>
            <a:ext cx="6991200" cy="68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1915: создание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была написана в 1915 году и сразу выделилась масштабом интонации. В ней личное чувство превращается в резкое художественное высказывание о мире, который требует переоценки.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7881"/>
            <a:ext cx="2601600" cy="1371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5850" y="1507881"/>
            <a:ext cx="2601600" cy="1371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1375" y="1507881"/>
            <a:ext cx="2601600" cy="137193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Любовная лирика Маяковского и образ Лили Брик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Маяковского любовь редко была спокойным признанием: чаще она звучала как открытая рана. В стихотворении «Лиличка!» личное обращение превращается в предельно напряженный монолог, где слышны ревность, боль и попытка удержать близость словами.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Чувство, которое не умещается в строку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225850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Лиля Брик стала не только адресатом, но и важной частью внутреннего мира поэта. Ее образ присутствует в ряде текстов, где чувства смешиваются с самоанализом, а любовная история приобретает почти исповедальный характер.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5850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Лиля Брик как творческий центр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9137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любовных стихах Маяковского счастье почти всегда соседствует с тревогой и утратой. Поэтому частное переживание у него перерастает в размышление о невозможности полного взаимопонимания и о человеческом одиночестве.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09137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 среди любви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5400" y="1879359"/>
            <a:ext cx="4839600" cy="20995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тексты показывают, как менялись темы, жанры и общественная роль поэта на разных этапах его творчества.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 последовательно работал в поэзии и драматургии, а его ключевые тексты отражают переход от личного бунта к общественной сатире и итоговым размышлениям о роли автора.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произведения В.В. Маяковского; хронология и жанры по литературоведческим справочникам.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произведения Маяковского и их литературное значение
</a:t>
            </a:r>
            <a:endParaRPr lang="en-US" sz="366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4219" y="360000"/>
            <a:ext cx="4178212" cy="477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60325" y="360000"/>
            <a:ext cx="5959200" cy="10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в жизни и творчестве Маяковского
</a:t>
            </a:r>
            <a:endParaRPr lang="en-US" sz="3800" dirty="0"/>
          </a:p>
        </p:txBody>
      </p:sp>
      <p:sp>
        <p:nvSpPr>
          <p:cNvPr id="12" name="Text 2"/>
          <p:cNvSpPr txBox="1"/>
          <p:nvPr/>
        </p:nvSpPr>
        <p:spPr>
          <a:xfrm>
            <a:off x="643500" y="4302975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 Маяковского оказалось на стыке поэзии, лозунга и публицистики. Именно это сочетание сделало его одной из ключевых фигур художественной эпохи после революции.
</a:t>
            </a:r>
            <a:endParaRPr lang="en-US" sz="700" dirty="0"/>
          </a:p>
        </p:txBody>
      </p:sp>
      <p:sp>
        <p:nvSpPr>
          <p:cNvPr id="13" name="Text 3"/>
          <p:cNvSpPr txBox="1"/>
          <p:nvPr/>
        </p:nvSpPr>
        <p:spPr>
          <a:xfrm>
            <a:off x="643500" y="4135235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новой культуры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643500" y="3464642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стремился сделать стих не созерцанием, а инструментом воздействия. Краткость, ритм и точность выражения были нужны ему для того, чтобы слово сразу доходило до читателя.
</a:t>
            </a:r>
            <a:endParaRPr lang="en-US" sz="700" dirty="0"/>
          </a:p>
        </p:txBody>
      </p:sp>
      <p:sp>
        <p:nvSpPr>
          <p:cNvPr id="15" name="Text 5"/>
          <p:cNvSpPr txBox="1"/>
          <p:nvPr/>
        </p:nvSpPr>
        <p:spPr>
          <a:xfrm>
            <a:off x="643500" y="3296901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как действие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643500" y="2626309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создавал агитационные тексты, плакаты и подписи для РОСТА, ориентируясь на массовую аудиторию. В этих материалах поэзия становилась частью повседневной политической коммуникации.
</a:t>
            </a:r>
            <a:endParaRPr lang="en-US" sz="700" dirty="0"/>
          </a:p>
        </p:txBody>
      </p:sp>
      <p:sp>
        <p:nvSpPr>
          <p:cNvPr id="17" name="Text 7"/>
          <p:cNvSpPr txBox="1"/>
          <p:nvPr/>
        </p:nvSpPr>
        <p:spPr>
          <a:xfrm>
            <a:off x="643500" y="2458568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 РОСТА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643500" y="1787975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1917 года Маяковский воспринял революцию как шанс радикально обновить мир. Для него она стала не только событием истории, но и проверкой силы художественного слова.
</a:t>
            </a:r>
            <a:endParaRPr lang="en-US" sz="700" dirty="0"/>
          </a:p>
        </p:txBody>
      </p:sp>
      <p:sp>
        <p:nvSpPr>
          <p:cNvPr id="19" name="Text 9"/>
          <p:cNvSpPr txBox="1"/>
          <p:nvPr/>
        </p:nvSpPr>
        <p:spPr>
          <a:xfrm>
            <a:off x="643500" y="1620235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историческая реальность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1919–1921: политическая актуальность, краткий лозунг, графический образ и размещение в городском пространстве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«Окон РОСТА»: от темы к уличному плакату
</a:t>
            </a:r>
            <a:endParaRPr lang="en-US" sz="3128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Сатирическая сила поэзии Маяковского
</a:t>
            </a:r>
            <a:endParaRPr lang="en-US" sz="3800" dirty="0"/>
          </a:p>
        </p:txBody>
      </p:sp>
      <p:sp>
        <p:nvSpPr>
          <p:cNvPr id="8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60350" y="2375750"/>
            <a:ext cx="1882800" cy="16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 обличал мещанство, бюрократию и карьеризм не как частные недостатки, а как симптомы духовной деградации общества, где живое чувство подменяется удобством и самодовольством.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60325" y="1737950"/>
            <a:ext cx="18828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Мишень сатиры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6903325" y="2375750"/>
            <a:ext cx="1882800" cy="16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внешней насмешкой у Маяковского всегда стоит нравственная оценка. Его сатира заставляет не только смеяться, но и узнавать опасные искажения идеалов в повседневной жизни.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903300" y="1737950"/>
            <a:ext cx="18828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 с упрёком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4722333" y="2375750"/>
            <a:ext cx="1882800" cy="16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Сатирический эффект усиливается, когда разговорная речь, канцелярит и лозунговая интонация сталкиваются в одном эпизоде. Благодаря этому сцена звучит одновременно смешно и тревожно.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4722308" y="1737950"/>
            <a:ext cx="18828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Столкновение речевых стилей
</a:t>
            </a:r>
            <a:endParaRPr lang="en-US" sz="1500" dirty="0"/>
          </a:p>
        </p:txBody>
      </p:sp>
      <p:sp>
        <p:nvSpPr>
          <p:cNvPr id="15" name="Text 8"/>
          <p:cNvSpPr txBox="1"/>
          <p:nvPr/>
        </p:nvSpPr>
        <p:spPr>
          <a:xfrm>
            <a:off x="2541342" y="2375750"/>
            <a:ext cx="1882800" cy="16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«Клопе» и «Бане» комическое строится на нарочитом гротеске: персонажи говорят и ведут себя так, что их пороки становятся видимыми с почти карикатурной резкостью.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2541317" y="1737950"/>
            <a:ext cx="18828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Гротеск и преувеличение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7441" y="1587650"/>
            <a:ext cx="3038668" cy="3074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 в театре, кино и визуальной культуре
</a:t>
            </a:r>
            <a:endParaRPr lang="en-US" sz="3800" dirty="0"/>
          </a:p>
        </p:txBody>
      </p:sp>
      <p:sp>
        <p:nvSpPr>
          <p:cNvPr id="12" name="Text 2"/>
          <p:cNvSpPr txBox="1"/>
          <p:nvPr/>
        </p:nvSpPr>
        <p:spPr>
          <a:xfrm>
            <a:off x="1076400" y="4197362"/>
            <a:ext cx="4116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Разметка строки, ритм страницы и расположение слов у Маяковского работают как часть смысла. Поэтому его поэзию важно читать не только вслух, но и глазами.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1076400" y="3957238"/>
            <a:ext cx="41166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Типографика и образ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1076400" y="1827474"/>
            <a:ext cx="4116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воспринимал слово как действие на публику, поэтому пьесы строил с расчётом на зрительское восприятие, резкий конфликт и динамику сцены, а не только на чтение.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1076400" y="1587350"/>
            <a:ext cx="41166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Сценическое мышление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1076400" y="2617437"/>
            <a:ext cx="4116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 интересовался кинематографом как новым искусством, способным быстро передавать эмоцию, социальный жест и темп эпохи. Для него экран был пространством эксперимента и широкого воздействия.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1076400" y="2377313"/>
            <a:ext cx="41166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 как массовый язык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1076400" y="3407400"/>
            <a:ext cx="4116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эстетика сближалась с афишей и плакатом: крупный шрифт, контраст, лаконичность и визуальный удар помогали тексту становиться заметным, почти зримым событием городской среды.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1076400" y="3167275"/>
            <a:ext cx="41166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Плакатная выразительность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приёмы работают вместе и усиливают эффект публичной речи, в которой смысл выделяется не только словами, но и расположением строки на странице.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разорвана строка и резче ритм, тем ближе стих к живому монологу и агитационному выступлению.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поэтики Маяковского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поэтической практики В. В. Маяковского по текстам 1910–1930-х годов
</a:t>
            </a:r>
            <a:endParaRPr lang="en-US" sz="113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Язык, ритм и новаторство формы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635175" y="1752603"/>
            <a:ext cx="3432300" cy="3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Свободная строка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35175" y="2099724"/>
            <a:ext cx="36510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 ломал привычную строфу и распределял смысл по коротким строкам и паузам. Это делало стих напряжённым, динамичным и почти сценически произнесённым.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993988" y="1752603"/>
            <a:ext cx="3432300" cy="3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словаря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94000" y="2099725"/>
            <a:ext cx="34857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текстах рядом существуют разговорная речь, газетные обороты и публицистические формулы. Такое сочетание придаёт стихам ощущение современности и прямого разговора с эпохой.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635175" y="3418390"/>
            <a:ext cx="3432300" cy="3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рифма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635175" y="3765511"/>
            <a:ext cx="36510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часто выбирал неожиданные созвучия и смелые звуковые повторы. Рифма у него не украшает стих, а подчеркивает мысль и задаёт эмоциональный удар.
</a:t>
            </a:r>
            <a:endParaRPr lang="en-US" sz="1100" dirty="0"/>
          </a:p>
        </p:txBody>
      </p:sp>
      <p:sp>
        <p:nvSpPr>
          <p:cNvPr id="15" name="Text 8"/>
          <p:cNvSpPr txBox="1"/>
          <p:nvPr/>
        </p:nvSpPr>
        <p:spPr>
          <a:xfrm>
            <a:off x="4993988" y="3418390"/>
            <a:ext cx="3432300" cy="3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Авторские неологизмы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4996550" y="3765500"/>
            <a:ext cx="35391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Неологизмы расширяют смысловые возможности языка и делают речь Маяковского узнаваемой с первых строк. Через новые слова он передавал масштаб переживания и стремительность времени.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63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Путешествия, Америка и Европа в творческом восприятии Маяковского
</a:t>
            </a:r>
            <a:endParaRPr lang="en-US" sz="3663" dirty="0"/>
          </a:p>
        </p:txBody>
      </p:sp>
      <p:sp>
        <p:nvSpPr>
          <p:cNvPr id="10" name="Text 2"/>
          <p:cNvSpPr txBox="1"/>
          <p:nvPr/>
        </p:nvSpPr>
        <p:spPr>
          <a:xfrm>
            <a:off x="360250" y="3445925"/>
            <a:ext cx="1958400" cy="13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поездках по Европе и Америке Маяковский наблюдал иную городскую среду: рекламу, транспорт, небоскрёбы, витрины и шум улиц. Эти впечатления расширили его представление о современности.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60250" y="2891124"/>
            <a:ext cx="1958400" cy="3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города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663017" y="3445925"/>
            <a:ext cx="1958400" cy="13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Зарубежные впечатления он переносил в очерки, заметки и стихи, где наблюдение сочеталось с оценкой. Так путевые тексты становились не описанием, а публицистическим высказыванием.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663017" y="2891124"/>
            <a:ext cx="1958400" cy="3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Очерк и стих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2511633" y="3445925"/>
            <a:ext cx="1958400" cy="13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сильно его интересовали Нью-Йорк и Париж как символы технического и культурного напряжения. Он видел в них не только блеск прогресса, но и социальный разрыв.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2511633" y="2891124"/>
            <a:ext cx="1958400" cy="3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Нью-Йорк и Париж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6814400" y="3445925"/>
            <a:ext cx="1958400" cy="13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Столкновение с механизированным миром усилило у Маяковского интерес к теме толпы, рекламы и индустриального ритма. Именно за рубежом эта тема обрела у него особую остроту.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6814400" y="2891124"/>
            <a:ext cx="1958400" cy="3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цивилизация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325" y="2205414"/>
            <a:ext cx="4535700" cy="14474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Люди, связанные с Маяковским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5113500" y="1477500"/>
            <a:ext cx="32004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имена помогают увидеть, как личные связи влияли на темы, интонацию и автобиографический подтекст его поэзии.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Окружение поэта было не фоном, а частью его художественного мира: личные отношения напрямую влияли на образ лирического героя и эмоциональную тональность текстов.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94325" y="4525000"/>
            <a:ext cx="77703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В. В. Маяковского и история его личных и литературных связей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годы и трагический финал
</a:t>
            </a:r>
            <a:endParaRPr lang="en-US" sz="3800" dirty="0"/>
          </a:p>
        </p:txBody>
      </p:sp>
      <p:sp>
        <p:nvSpPr>
          <p:cNvPr id="7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35425" y="3748200"/>
            <a:ext cx="22845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фоне творческих успехов нарастали усталость, внутреннее напряжение и разочарование в ряде жизненных обстоятельств. Маяковский продолжал писать, но ощущал всё более острый кризис.
</a:t>
            </a:r>
            <a:endParaRPr lang="en-US" sz="1180" dirty="0"/>
          </a:p>
        </p:txBody>
      </p:sp>
      <p:sp>
        <p:nvSpPr>
          <p:cNvPr id="9" name="Text 3"/>
          <p:cNvSpPr txBox="1"/>
          <p:nvPr/>
        </p:nvSpPr>
        <p:spPr>
          <a:xfrm>
            <a:off x="535425" y="3156150"/>
            <a:ext cx="22845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1920-е годы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312728" y="3278300"/>
            <a:ext cx="2284500" cy="12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работал над новыми текстами, однако ощущение несоответствия между личной судьбой и временем усиливалось. Его поздние произведения звучат как напряжённый итоговый разговор с собой и читателем.
</a:t>
            </a:r>
            <a:endParaRPr lang="en-US" sz="1269" dirty="0"/>
          </a:p>
        </p:txBody>
      </p:sp>
      <p:sp>
        <p:nvSpPr>
          <p:cNvPr id="11" name="Text 5"/>
          <p:cNvSpPr txBox="1"/>
          <p:nvPr/>
        </p:nvSpPr>
        <p:spPr>
          <a:xfrm>
            <a:off x="3312728" y="2686250"/>
            <a:ext cx="22845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1930 года
</a:t>
            </a:r>
            <a:endParaRPr lang="en-US" sz="1600" dirty="0"/>
          </a:p>
        </p:txBody>
      </p:sp>
      <p:sp>
        <p:nvSpPr>
          <p:cNvPr id="12" name="Text 6"/>
          <p:cNvSpPr txBox="1"/>
          <p:nvPr/>
        </p:nvSpPr>
        <p:spPr>
          <a:xfrm>
            <a:off x="5914328" y="2808625"/>
            <a:ext cx="2284500" cy="12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 покончил с собой в Москве. Эта смерть стала одной из самых трагических страниц русской литературы XX века и вызвала широкий общественный отклик.
</a:t>
            </a:r>
            <a:endParaRPr lang="en-US" sz="1399" dirty="0"/>
          </a:p>
        </p:txBody>
      </p:sp>
      <p:sp>
        <p:nvSpPr>
          <p:cNvPr id="13" name="Text 7"/>
          <p:cNvSpPr txBox="1"/>
          <p:nvPr/>
        </p:nvSpPr>
        <p:spPr>
          <a:xfrm>
            <a:off x="5914328" y="2216575"/>
            <a:ext cx="22845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апреля 1930 года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наследие заметно не только в стихах, но и в том, как в XX веке стали оформлять публичный текст и произносить его со сцены.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 повлиял на форму высказывания в культуре: слово стало более зрительным, громким и рассчитанным на публичное пространство.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Маяковского на литературу и культуру XX века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русской литературы и культуры XX века; обзор влияния поэтики Маяковского
</a:t>
            </a:r>
            <a:endParaRPr lang="en-US" sz="113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06225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 доказал, что поэзия может быть личной исповедью, гражданским действием и формальным экспериментом одновременно. Именно поэтому его стихи по-прежнему заставляют слышать эпоху и спорить с ней.
</a:t>
            </a:r>
            <a:endParaRPr lang="en-US" sz="1700" dirty="0"/>
          </a:p>
        </p:txBody>
      </p:sp>
      <p:sp>
        <p:nvSpPr>
          <p:cNvPr id="4" name="Text 1"/>
          <p:cNvSpPr txBox="1"/>
          <p:nvPr/>
        </p:nvSpPr>
        <p:spPr>
          <a:xfrm>
            <a:off x="4106225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Маяковский: поэт, который сделал слово событием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2026-05-27T11:57:02Z</dcterms:created>
  <dcterms:modified xsi:type="dcterms:W3CDTF">2026-05-27T11:57:02Z</dcterms:modified>
</cp:coreProperties>
</file>