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Эллады: что произошло и почему это важно для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ослабления греческих городов от IV до I века до н.э., важный для понимания истории.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упадка после Пелопоннесской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Пелопоннесская война между Афинами и Спартой завершилась в 404 г. до н. э. поражением Афин, вызвав глубочайший кризис в Греции. Полисы разорялись, единство нарушилось, а Македония постепенно усиливалась.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внутренние и внешние войны истощали ресурсы городов, нанося серьёзный урон экономике и населению.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тратили огромные суммы на вооружение и наём воинов, что ослабляло материальное положение большинства граждан.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жители Эллады стали жить хуже: главные причины упадка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полисы, укрепившиеся торговлей, часто вступали в конфликты с соседями, усиливая нестабильность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Ожесточённые столкновения между полисами, например, Афинами и Спартой, разрушали внутреннее единство и ослабляли города.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Раздор и слабоcть союзов позволяли Персии и Македонии вмешиваться во внутренние дела Эллады и расширять своё влияние.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вмешательство внешних сил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Афин: начало утраты независимости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 Пелопоннесской войне разрушает демократию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 рухнула после разгрома в 404 году до н. э. Спарта ненадолго стала главной силой в регионе, но вскоре начались новые конфликты.
</a:t>
            </a:r>
            <a:endParaRPr lang="en-US" sz="961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в Эгейском море усиливают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Спарты привела к раздорам среди греческих полисов, что ускорило общую политическую нестабильность и ослабление городов в регионе.
</a:t>
            </a:r>
            <a:endParaRPr lang="en-US" sz="9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как изменялась карта греческих владений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время от V до начала III века до н.э. территории афинского и спартанского союзов резко сократились, уступая место возрастанию Македонии.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Македонии после победы при Херонее демонстрирует смену власти в Элладе в пользу новых сил.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территории союзов, IV век до н.э.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обычных жителей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урожая приводило к дефициту продовольствия и росту цен на основные продукты питания.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безработицы серьёзно затронул ремесленников и мелких торговцев в городах.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стремились сохранить своё имущество, усиливая социальное неравенство в обществе.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Пустеющие рынки отражали общий экономический спад и отсутствие перспектив для большинства жителей.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греческих полисов к потере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ослабления Эллады и утраты независимости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Афин Фивы смогли одержать победу при Левктрах в 371 г. до н. э., временно подавив влияние Спарты. Это дало надежду на восстановление единства.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Фиванское господство длилось недолго. Конфликты и ослабление остальных полисов продолжались, не позволяя Элладе вернуть былое могущество.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Фиванская гегемония — последний шанс на возрождение Эллады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Эллада после Коринфской войны: разобщённость и зависимость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395–387 гг.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Коринфская война усилила политическую раздробленность и спровоцировала усиление империалистической политики соседних держав.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IV века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становятся всё более зависимыми от Персии и Македонии, вынуждены искать их поддержку для выживания.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долгов и внутренних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испытывали финансовые трудности, что приводило к усугублению социальных и политических распрей.
</a:t>
            </a:r>
            <a:endParaRPr lang="en-US" sz="1425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вмешательство иностранных правителей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 эллинских полисах всё чаще контролируется сторонними правителями, теряется самостоятельность.
</a:t>
            </a:r>
            <a:endParaRPr lang="en-US" sz="14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Херонее: конец свободы греческих городов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битва Эллады: победа Македонии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338 году до н.э. Филипп II Македонский одержал убедительную победу в битве при Херонее над объединённой армией Афин и Фив. Это событие знаменовало начало конца политической независимости греческих полисов.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влияния Афин и Фив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в битве Афины и Фивы больше не могли удерживать ведущие позиции среди греческих городов. Их власть и влияние были существенно ослаблены, что позволило Македонии установить контроль над Элладой.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Эллинизм: греки без политической свободы, но с великой культурой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культурного влияния Александра Македонского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Македонский распространнил греческую культуру на большие территории от Египта до Индии, что значительно увеличило её значение и влияние в древнем мире. Эллинское искусство и философия стали языком широкой цивилизации.
</a:t>
            </a:r>
            <a:endParaRPr lang="en-US" sz="1243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культурных центров при утрате политической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города Эллады утратили политическую самостоятельность, они оставались важными центрами науки и искусства. Культурные традиции активно развивались в местных школах и библиотеках, поддерживая наследие эллинской эпохи.
</a:t>
            </a:r>
            <a:endParaRPr lang="en-US" sz="12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323 год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Александра Македонского наступила эпоха разделения его империи между диадохами, что привело к утрате Элладой политического веса и самостоятельности.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эллинистического периода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Александра ознаменовала начало раздробленности империи и ослабление греческих городов, когда власть перешла к военачальникам, занявшим ключевые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города становятся частью Римской империи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Ахейская война и падение Коринфа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146 году до н.э. римские войска разгромили Коринф, что стало итогом Ахейской войны. Это событие означало конец независимости греческих полисов и начало новой эры – их включения в состав Римской империи.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Провинция Ахея — новая реальность Эллады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разгрома Коринфа Эллада официально стала римской провинцией Ахея. Города потеряли политическую самостоятельность, однако сохранили культурные традиции, адаптируясь к новому могуществу Рима.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73" y="1572310"/>
            <a:ext cx="4449021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аспектов Эллады IV–I веков до н.э.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политической и экономической жизни в разные периоды упадка Эллады.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Эллада теряла политическую и экономическую независимость, однако культурное влияние сохранялось и эволюционировало.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развития Эллады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34" y="2040949"/>
            <a:ext cx="576607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4189" y="2069872"/>
            <a:ext cx="676275" cy="601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99929"/>
            <a:ext cx="676275" cy="5410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экономические и демографические изменения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экономические и демографические изменения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Спад сельского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урожайности и налоговое бремя привели к банкротству мелких земледельцев, снижая продовольственную обеспеченность населения.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ремесел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Снижалось количество мастеров и производств, что сказывалось на экономической активности городов и доступности товаров.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 эллинистические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покидали родные полисы, переселяясь в более крупные центры за пределами Эллады в поисках работы и стабильности.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ослабление политической власти, греческие художники и философы продолжали создавать значимые произведения, сохраняя классические традиции и влияя на окружающий мир.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культурной жизни смещались в новые города, такие как Александрия в Египте, где строились театры и библиотеки, распространявшие греческое образование и искусство.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Эллады после упадка: новые центры и старые традиции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98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римляне активно перенимали греческую архитектуру и художественные стили, строя новые города с элементами эллинистической культуры, которые стали образцами для будущих поколений.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20767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философские и научные труды Платона и Аристотеля широко изучались, формируя основу римского и европейского образования на протяжении многих веков.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и греческое наследие: как Эллада стала учителем Европы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археологические раскопки помогают восстановить быт и экономику древних полисов через изучение жилищ, орудий и изделий ремесленников.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анализ древних текстов и исторических хроник даёт представление о политических и социальных процессах периода упадка Эллады.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В-третьих, исследования монет и художественных изображений способствуют пониманию культурных связей и влияний в разные эпохи.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прошлом: как мы узнаём об упадке Эллады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уроков упадка Эллады для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упадка Эллады напоминает о важности единства и культурного развития для общества. Наследие Эллады продолжает вдохновлять и служить фундаментом для мировой цивилизации.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2026-05-10T11:10:34Z</dcterms:created>
  <dcterms:modified xsi:type="dcterms:W3CDTF">2026-05-10T11:10:34Z</dcterms:modified>
</cp:coreProperties>
</file>