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Общественно-политическая мысль и борьба на Дону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Вольность, служба и борьба за право на Дону.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49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Дон стал зоной конфликтов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был пограничным пространством, где сталкивались интересы империи, казачества, беглых людей и помещиков. Здесь особенно остро обсуждали, что важнее: порядок государства или старая казачья вольность.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за два века Дон прошёл путь от сравнительно автономной казачьей территории к более тесной интеграции в империю.
</a:t>
            </a:r>
            <a:endParaRPr lang="en-US" sz="2391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8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1700–1900
</a:t>
            </a:r>
            <a:endParaRPr lang="en-US" sz="5813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определил главные споры о службе, земле, правах и реформах.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периодизация темы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Казачий круг и старшина сохраняли местные традиции, но всё сильнее зависели от решений центра.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8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
</a:t>
            </a:r>
            <a:endParaRPr lang="en-US" sz="5813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 время автономия Войска Донского заметно сокращалась.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характеристика устройства Войска Донского в XVIII веке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Дона было неоднородным, поэтому и представления о свободе у разных групп не совпадали.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понимания свободы особенно резко расходились между старшиной, рядовыми казаками и пришлым населением.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донского общества в XVIII–XIX вв.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Просвещённые идеи усиливали интерес к закону, реформам и пользе для общества, но служба монарху оставалась обязательной.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 стал временем, когда имперская служба и идеи Просвещения начали сосуществовать.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России XVIII века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старых обычаях поддерживала сопротивление централизованным реформам и жёсткому контролю.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опоры этого сопротивления были казачья вольность и выборность власти.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казачьего самоуправления и централизации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возникали там, где усиливались повинности, обострялись земельные споры и нарушались привычные правила жизни.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1700-е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десятилетиях противоречия на Дону особенно обострились.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Дона в XVIII веке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Булавинское восстание объединило казаков, беглых крестьян и низовые слои вокруг протеста против контроля и поиска беглых.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8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1707–1708
</a:t>
            </a:r>
            <a:endParaRPr lang="en-US" sz="5813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годы обозначили начало и развитие крупнейшего донского выступления начала XVIII века.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Булавинского восстания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быстро переросло локальный спор и вызвало жёсткий ответ власти.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1708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переломным моментом в истории булавинского движения.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Булавинского восстания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Пугачёва охватило огромные пространства; на Дону его отголоски были слабее, но показали общую взрывоопасность эпохи и недовольство повинностями.
</a:t>
            </a:r>
            <a:endParaRPr lang="en-US" sz="2391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8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1773–1775
</a:t>
            </a:r>
            <a:endParaRPr lang="en-US" sz="5813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этот период протест на Дону был частью более широкого крестьянского и казачьего движения.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Крестьянская война под предводительством Е. И. Пугачёва: историческая хронология.
</a:t>
            </a:r>
            <a:endParaRPr lang="en-US" sz="106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крупнейшие вспышки донского протеста XVIII века закрепили представление о Доне как о территории, где традиция вольности сталкивалась с государственным контролем.
</a:t>
            </a:r>
            <a:endParaRPr lang="en-US" sz="2391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две волны сделали память о сопротивлении частью донской политической культуры.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Булавинском восстании и Пугачёвщине.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Крепостная реформа стала рубежом: после неё ожидания перемен усилились, а вопросы службы, земли и самоуправления обсуждались значительно острее.
</a:t>
            </a:r>
            <a:endParaRPr lang="en-US" sz="2391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1861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крепостного права изменила рамки общественной дискуссии на Дону.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Манифест и Положения 19 февраля 1861 года.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над Наполеоном укрепила надежду на обновление государства: многие образованные люди связали её с идеей закона и гражданских свобод.
</a:t>
            </a:r>
            <a:endParaRPr lang="en-US" sz="2391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1812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этой войны ожидание реформ стало заметной частью общественных настроений.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Отечественная война 1812 года: общая историческая датировка.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Декабристское движение связано с поколением офицеров, выросших в атмосфере послевоенных ожиданий; через армию его идеи дошли и до южных земель.
</a:t>
            </a:r>
            <a:endParaRPr lang="en-US" sz="2391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1825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этот год выступление декабристов сделало разговор о конституции и самодержавии особенно острым.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Декабристское движение: историческая хронология 1825 года.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49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кружков к надзору: формы борьбы в XIX веке
</a:t>
            </a:r>
            <a:endParaRPr lang="en-US" sz="2388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во второй половине XIX века политическая борьба переходила от идейных связей к практикам контроля и сопротивления.
</a:t>
            </a:r>
            <a:endParaRPr lang="en-US" sz="100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Земская реформа стала одним из главных символов перемен: она расширила участие общества в местных делах, но не сняла всех противоречий с центром.
</a:t>
            </a:r>
            <a:endParaRPr lang="en-US" sz="2391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1864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реформа усилила надежды на более самостоятельную местную жизнь.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Земская реформа 1864 года.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реформ шестидесятых годов общественный запрос на справедливость не исчез; напротив, новые поколения всё чаще обсуждали землю, власть и судьбу народа.
</a:t>
            </a:r>
            <a:endParaRPr lang="en-US" sz="2381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1870-е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это десятилетие радикальные идеи стали заметнее в южных городах и учебной среде.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хронология народнического движения в России.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века регион уже нельзя было рассматривать изолированно: донские вопросы всё чаще становились частью общероссийской повестки и политических споров.
</a:t>
            </a:r>
            <a:endParaRPr lang="en-US" sz="2313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 век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 столетие местные конфликты всё теснее связывались с судьбой всей империи.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«Общественно-политическая мысль и борьба на Дону в XVIII–XIX вв.»
</a:t>
            </a:r>
            <a:endParaRPr lang="en-US" sz="101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Дон: от вольности к политической борьбе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Дона показывает, как служилая верность постепенно дополнялась требованием прав, а локальные выступления — участием в общероссийской политической борьбе. Региональная память о сопротивлении помогла сохранить чувство исторической субъектности.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2026-07-26T05:44:33Z</dcterms:created>
  <dcterms:modified xsi:type="dcterms:W3CDTF">2026-07-26T05:44:33Z</dcterms:modified>
</cp:coreProperties>
</file>