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 Бульба»: повесть о долге, семье и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Запорожские казаки учат, как честь и любовь к родной земле проверяют выбор человека.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и история создания повести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«Тараса Бульбу» Н. В. Гоголь написал в 1835 году, а затем переработал в 1842-м. Сюжет опирается на прошлое, связанное с Запорожской Сечью и борьбой казаков с польской шляхтой; это соединение истории и героических образов.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произведения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эпоху частых войн на землях Украины. Героям приходится выбирать: как защищать свой край и что считать главным в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Сечь показана как место, где казаки живут и воюют вместе. Отсюда — общие порядки, товарищество и ощущение единого дела.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повести связан с историческими столкновениями времени. Гоголь передаёт не «как в учебнике», а общий смысл эпохи.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казаков и противостояние с польской стороной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историческую основу, но обобщает события и характеры. Так в тексте появляется дух времени и масштаб «героической» борьбы.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обобщение Гоголя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Тараса Бульбы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Бульба — суровый казак и опытный воин, который живёт по законам товарищества. Его решения подчинены долгу, чести и общему делу: личные чувства для него вторичны.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воин: выбор в пользу долга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Тарасе соединяются решительность и жесткость, но главное — преданность родной земле. Поэтому образ героя часто воспринимают как символ казачьей воли, упорства и воинского характера.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и преданность земле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и Андрий: два разных пути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— старший сын Тараса: спокойный, выдержанный и мужественный. Он сохраняет верность казачьей чести и не отступает, даже когда ситуация становится смертельно опасной.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— младший сын, более мягкий и чувствительный. Его сердце легко откликается на личное чувство, и именно это делает его уязвимым в момент трудного выбора.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внутренность приводит к разным решениям и разным последствиям. Повесть показывает, что даже один неверный шаг влечёт за собой боль для других.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судьбах братьев видно, как по-разному может действовать человек, когда перед ним стоят сила войны и давление обстоятельств. Честь для Остапа — опора, а для Андрия — испытание.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считает страницы и сцены, а выделяет центральные мотивы, вокруг которых строятся конфликты: долг против личного чувства, верность общему делу.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ставят честь и братство выше удобства, они действуют как часть единого мира. А выбор ради личного чувства оборачивается трагедией и потерями.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Индикативная визуализация по ключевым темам текста (без статистического подсчёта)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99" y="1612725"/>
            <a:ext cx="417320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по-разному раскрывают главную нравственную проблему: что важнее — долг и общее дело или личное чувство.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показывает: каждое решение работает на общий смысл произведения — честь проверяется действиями, а не словами.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система персонажей повести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повести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как особый мир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братство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Сечь изображена как сообщество, где люди живут и действуют вместе. Общий риск делает товарищество не лозунгом, а ежедневной нормой поведения.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ответственность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порядок: каждый поступок оценивается с точки зрения общего дела. Поэтому герои думают не только о себе, но и о том, что будет дальше для всех.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 верность своему кругу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держатся рядом и поддерживают друг друга, а не соперничают ради личной выгоды. Именно это делает честь и долг важнее личного удобства.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как ценность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решает война, смелость становится необходимым качеством. Отказ от долга воспринимается как слабость и нарушение общей договорённости.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последовательность ключевых событий, через которые проходит основной конфликт «личное чувство — общий долг».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по основным эпизодам
</a:t>
            </a:r>
            <a:endParaRPr lang="en-US" sz="338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сталкиваются два лагеря: казаки и польское войско. Конфликт связан не только с боевыми действиями, но и с вопросами власти, религии и борьбы за землю, из-за чего время кажется особенно напряжённым и жестоким.
</a:t>
            </a:r>
            <a:endParaRPr lang="en-US" sz="1396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боя и осады показывают противостояние «двух миров» и усиливают ощущение опасности. Художественные детали помогают понять: здесь решаются судьбы людей, а цена войны становится личной драмой героев.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войско и польская сторона в повести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Андрия как трагический выбор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как сильное чувство может ослепить: герой начинает оправдывать поступки, не замечая цены. В повести его трагедия становится одним из самых болезненных переломов судьбы.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любви Андрий переходит на сторону поляков. Так рушатся опора семьи, доверие товариществу и верность «своей» земле, потому что поступок направлен против тех, с кем он вырос.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влюбляется в панночку — дочь врага — и начинает видеть в личном чувстве шанс на иной путь. Его выбор меняет не только планы, но и внутренние правила, по которым жил казачий мир.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поступки братьев можно связать с разными ценностями: Остап держится за честь и долг, а Андрий ставит личное чувство выше казачьего закона.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показывает главную нравственную проблему: выбор определяет судьбу. Там, где долг становится ориентиром, герой сохраняет честь; где закон нарушается — начинается трагедия.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Остапа и Андрия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«Тарас Бульба», логическое сопоставление по ключевым эпизодам; численные значения — условные (без привязки к текстовым «оценкам»).
</a:t>
            </a:r>
            <a:endParaRPr lang="en-US" sz="8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539" y="1612725"/>
            <a:ext cx="319127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Гоголя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 помогают создать героев и мир: степь ощущается масштабной, а казачья речь делает их характеры узнаваемыми.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вместе работают эпитеты, ритм и народная речь, читатель «видит» степь и слышит характеры; гипербола и повторы превращают события в героическое предание.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литературного анализа художественных средств в повести Н. В. Гоголя «Тарас Бульба» (школьная/общеизвестная критическая традиция).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казни Остапа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испытание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проходит казнь как суровое испытание силы духа: он выдерживает мучения и сохраняет мужество до конца. В его поведении подчёркнута стойкость и верность своему делу.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зов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зовёт отца. Для него это не просьба о спасении, а попытка сказать главное: он не предал и не сломался, даже когда всё вокруг рушится.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 отец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скрыт в толпе и слышит голос сына. В одном мгновении соединяются два уровня трагедии: героизм Остапа и мучительная, беззащитная боль отца.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Отец, который требует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любит сыновей, но выражает это строгим воспитанием. Он учит не удобству, а чести и дисциплине, проверяя характер через требовательность и жизненные уроки.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по законам Сечи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боях и живёт по правилам товарищества. Для Тараса война — не только сила, но и проверка: кто держит слово, тот достоин уважения.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исторического времени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Тараса соединяет семейную драму и напряжение эпохи. Он принимает тяжёлые решения, потому что считает их единственно возможными для сохранения родной земли.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важнее личного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мире общие интересы стоят выше личных желаний. Отношение к людям строится на верности делу и готовности отвечать за поступок вместе со своими.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Бульба как отец и воин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сюжете: конфликт ценностей, неверный выбор и последствия.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заканчивается трагически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степь — это не только фон. Широкое пространство, движение конницы и ощущение ветра создают образ свободы и силы. Степь словно «дышит» вместе с казаками.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степи Гоголь связывает героев с родной землёй и памятью народа. Природа поддерживает их характер: степь кажется широкой и суровой, поэтому и честь здесь воспринимается особенно остро.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символ свободы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 героическую песнь потому, что соединяет масштаб времени, ясные ценности и эпические сцены борьбы, где герои проявляют характер «на людях».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картина показывает: впечатление героического создают не один приём, а сразу несколько опор — масштаб, речь, чувства и подвиг в действиях персонажей.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повесть похожей на героическую песнь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«Тарас Бульба»; структура признаков — качественная оценка по учебно-аналитической традиции; доли — условные.
</a:t>
            </a:r>
            <a:endParaRPr lang="en-US" sz="9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видеть цену слов и поступков: честь, верность и ответственность не бывают «бесплатными». Читатель понимает, что неверный шаг запускает цепочку бед для других.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обсуждать темы долга, семьи и личного выбора без готовых ответов. Оно остаётся важным для культурной памяти и разговоров о том, кем человек становится в трудный момент.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яснее, почему предательство вызывает осуждение, а мужество — уважение. Остап и Андрий показывают, как разные внутренние решения ведут к разным финалам.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для школьного читателя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соединяет историю, семейную драму и образ народного подвига. Главная мысль — выбор между личным чувством и общим долгом; трагический финал доказывает: честь и память остаются ценностями.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повести Н. В. Гоголя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2026-05-15T05:18:42Z</dcterms:created>
  <dcterms:modified xsi:type="dcterms:W3CDTF">2026-05-15T05:18:42Z</dcterms:modified>
</cp:coreProperties>
</file>