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ли в слове быть два корня?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в одном слове уживаются две смысловые части.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сердце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 слова. У родственных слов он общий: лес, лесной, лесник. А иногда в одном слове встречаются сразу две такие части — и получается новое, точное слово.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— слова с двумя корнями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образуются из двух корней, поэтому в них можно найти два общих смысла. Например, в слове водопад слышны вода и падать.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самокат: первая часть связана со словом сам, а вторая напоминает катиться. Так слово сразу подсказывает, что это за предмет.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нужны, чтобы назвать новый предмет или явление коротко и понятно. Вместо длинного объяснения язык выбирает одно точное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вагончика в одном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можно представить как поезд из двух вагончиков. В первом едет один корень, во втором — другой. Вместе они образуют новое слово, как в пароходе или снегопаде.
</a:t>
            </a:r>
            <a:endParaRPr lang="en-US" sz="1359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 как мостик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корнями часто появляется гласная о или е. Она соединяет части слова и помогает ему звучать плавно. Поэтому пешеход и земледелец произносятся легко и не спотыкаются.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видно в двух частях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на слово, можно заметить две смысловые половинки. Одна подсказывает, с чем связан предмет, а вторая — что он делает или как устроен. Так работает языковая подсказка.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слово с двумя корнями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языку нужны такие слова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словом можно сказать то, для чего иначе понадобилась бы целая фраза. Речь становится короче и удобнее, а смысл не теряется.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помогают назвать предмет или явление очень ясно. Сразу понятно, о чём идёт речь, без лишних объяснений и длинных описаний.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и красиво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любит не только точность, но и красоту звучания. Сложные слова делают речь живой, аккуратной и чуть-чуть хитрой.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два корня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увидеть, сколько смысловых частей спрятано в слове.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соединяют корни в сложных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помогают словам звучать плавно и легко, поэтому их особенно удобно замечать в сложных словах.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двумя корнями вокруг нас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мы видим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самовар, пылесос и газопровод живут рядом с нами дома и на улице. Они называют предметы так точно, что длинное объяснение уже не нужно.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 и работа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Ледоход, водопад и снегопад помогают назвать явления природы одним словом. Русский язык будто берёт два кусочка смысла и складывает их в удобную форму.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длинное слово сложное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Слово кажется длинным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выглядит большим и трудным. Но размер ещё не говорит о том, сколько в нём корней.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 приставку, суффикс и окончание. Иногда длинное слово имеет только один корень, а остальные части — помощники.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держится на одной главной части, корень один. Если же в слове слышны две самостоятельные смысловые части, слово сложное.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два корня от других частей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путать корни с приставками, суффиксами и окончаниями.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корня слышны не сразу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звучит как одно целое, и границу между частями трудно услышать. Тогда нужно не только слушать, но и внимательно смотреть на смысл каждой половинки.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снеговик, самосвал и пароход обе части словно прячутся друг в друге. Но если подобрать родственные слова, тайные корни быстро становятся заметны.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снеговик можно увидеть связь со словом снег, а в самосвале — с сам и сваливать. Значит, слово собрано из двух смыслов.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 путаться. Если звук не подсказывает ответ, на помощь приходит значение слова, ведь именно оно раскрывает его происхождение.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помощники для запоминания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сложные слова, можно представить их как весёлую пару друзей. Пылесос — это пыль и сосёт, а пароход — пар и ходит, почти как игрушечный поезд.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смешные картинки: листопад — листья падают, водопад — вода падает. Когда два предмета или действия стоят рядом в воображении, оба корня запоминаются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бывают сложными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часто называют машины и устройства, которые что-то делают сами. Так появляются названия вроде самолёт, снегоуборщик и пылесос, где видно сразу две смысловые части.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события тоже часто получают два корня. В словах водопад, ледоход и бурелом одна часть показывает, что происходит вокруг, а другая — как именно это происходит.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такие слова встречаются очень часто. Самовар, пылесос и пешеход помогают назвать нужный предмет или человека коротко, понятно и без длинного объяснения.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сложные слова рассказывают о движении, работе или изменении. Они называют то, что человек делает, или то, что происходит в природе, поэтому звучат точно и удобно.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каждая часть сложного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две смысловые части соединяются в одно новое слово и помогают понять его значение.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самокат легко разбирать на две части: сам и кататься. Оно помогает увидеть, что сложное слово может быть коротким, но очень точным.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пешеход сразу слышатся пеший и ходить. Такое слово удобно для запоминания, потому что обе смысловые части знакомы и понятны.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Лесопарк и землетрясение тоже показывают работу двух корней. В них первая часть подсказывает, о чём идёт речь, а вторая добавляет новое значение.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тоже хороший пример: вода и падать. Здесь две части соединяются в одно яркое название для явления природы, которое легко представить.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понятные примеры для третьеклассника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большая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лесопарк не стоит рассматривать наугад. Сначала можно вспомнить родственные слова: лес, лесной, лесник. Если часть слова встречается в других словах и несёт свой смысл, перед нами корень, а не случайный кусочек.
</a:t>
            </a:r>
            <a:endParaRPr lang="en-US" sz="1015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падение помогает разгадке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снегопад легко заметить вторую часть, если вспомнить слова падать и падение. Тогда становится ясно, что это не просто длинное слово, а сочетание двух смыслов. Родственные слова словно подают подсказку.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Ходим, идём и узнаём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помогает проверить ещё одну часть: ходить, поход, ход. Эти слова связаны общим смыслом движения. Когда у каждой части есть своя словесная семья, ошибиться трудно, и два корня становятся видны почти сразу.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ошибиться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срослись особенно крепко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сложные слова звучат так, будто их придумали сразу целиком. В носороге, сороконожке и труболоме корни соединены очень крепко, но их происхождение всё равно можно понять.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уже живут своей жизнью и обозначают один предмет или существо. Однако внутри них по-прежнему спрятаны две смысловые части, как два кирпичика в одном доме.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эти части, полезно искать знакомые слова и думать о значении. Тогда даже самое «склеенное» слово открывает свою маленькую тайну и становится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на два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понять, как определить сложное слово и не перепутать корни с другими частями.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примеры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Пароход, самовар и пешеход помогают увидеть, что в одном слове действительно могут жить два корня. Эти примеры легко запомнить, потому что каждый из них звучит понятно и образно.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тоже очень удачный пример. Он показывает, как слово может соединить два смысла и сразу назвать явление природы, делая речь яркой и 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в слове может быть два корня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складываются из двух смысловых частей и помогают назвать предметы, явления и действия коротко и точно. Если искать родственные слова и соединительные гласные, разгадка обязательно найдётся.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2026-05-22T01:06:54Z</dcterms:created>
  <dcterms:modified xsi:type="dcterms:W3CDTF">2026-05-22T01:06:54Z</dcterms:modified>
</cp:coreProperties>
</file>