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Апрель. А. Барто: весна в стихах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простых и тёплых строчках Агнии Барто.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Барто: поэтесса, которую любят дети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Львовна Барто — поэтесса, чьи стихи о школе, играх, природе и добрых поступках легко узнаются и запоминаются. Она умела говорить с детьми просто, ясно и очень живо.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стихотворение «Апрель»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апрель показан как время, когда зима уже отступает. Снег начинает таять, и на улицах появляются первые признаки тёплой весны.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замечает, как вокруг становится светлее и оживает природа. Эта перемена видна не только взрослым, но и ребёнку, который идёт по знакомой дороге.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апреля в тексте очень близка младшим школьникам. Они легко узнают в ней прогулку во дворе, мокрые дорожки и радость первых тёплых дней.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на крыше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Звонкая капель сразу подсказывает: зима сдаёт свои позиции. Каждая капля словно торопит весну, а в воображении уже слышится мокрый двор и радостный шум улицы.
</a:t>
            </a:r>
            <a:endParaRPr lang="en-US" sz="1072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и ручьи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недавно лежал снег, теперь бегут ручьи и блестят лужи. Эти детали делают апрель очень узнаваемым, почти домашним, как знакомый путь от дома до школы.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Проталины под солнцем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белого снега появляются тёмные проталины, а небо кажется ярче и выше. Такая картина помогает увидеть, как весна постепенно захватывает всё вокруг.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приметы в тексте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солнце пригревает сильнее, снег становится рыхлым и быстро тает. На глазах появляются вода, свет и движение.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день ощущается длиннее, а весна — ближе. Природа будто просыпается после долгого зимнего сна.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утра воздух ещё прохладный, и весна только начинает показывать свой характер. Но даже в холодке уже чувствуется ожидание перемен.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апрель особенно заметен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выбирает обычные слова, знакомые детям. Благодаря этому стихотворение легко понять с первого чтения и сразу представить, что происходит на улице.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длинных описаний и трудных выражений. Вместо них — ясные картинки: тающий снег, бегущая вода и тёплые солнечные лучи.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речь звучит естественно и просто. Она помогает младшему школьнику не только читать стихотворение, но и видеть его как маленький весенний фильм.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понятные образы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«Апрель» звучит светло и радостно, будто весна заглянула в окно и сразу улыбнулась. В тексте есть движение, свежесть и немного озорства — как у первых луж после дождя.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спокойная и тихая весна, а весна в действии. Она бежит, звенит, тает и меняется прямо на глазах, поэтому стихотворение кажется живым и очень бодрым.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5541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0666" y="2105694"/>
            <a:ext cx="517045" cy="41363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поэтесса показывает движение весны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Тает снег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не лежит спокойно, а уходит, превращаясь в воду. Из-за этого в картине появляется ощущение перемен и непрерывного движения.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светлее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стихотворении начинается со света. Солнце усиливается, и мир вокруг будто открывает глаза после зимы.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чувствуется даже не только глазами, но и настроением. Воздух становится мягче, и кажется, что природа оживает прямо сейчас.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1906–1981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годы жизни Агнии Барто, поэтессы, чьи короткие и звучные стихи легко читать вслух.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Агнии Львовне Барто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годы помогают увидеть стихотворение в традиции детской поэзии XX века: ясной, ритмичной и удобной для чтения по памяти.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внимательный читатель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в стихотворении важно уметь видеть маленькие перемены. Ручеёк, лужа или полоска света на снегу превращают обычный двор в весеннюю картину.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такой взгляд делает чтение особенно интересным. Ребёнок понимает, что красота часто прячется в самых простых вещах, нужно только внимательно посмотреть вокруг.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 стихах Барто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Агнии Барто ребёнок смотрит на мир без лишней важности. Он замечает лужу, луч солнца или тающий снег и умеет радоваться таким простым открытиям.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помогает читателю увидеть обычные вещи по-новому. Через детский взгляд весна становится не просто временем года, а настоящим чудом, которое происходит рядом.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«Апреле» именно этот взгляд особенно важен. Ребёнок словно идёт по улице и внимательно собирает весенние приметы, которые взрослый может пропустить в спешке.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Младшим школьникам легко представить мокрый асфальт после снега. Такая картина знакома по дороге в школу, когда лужи блестят, а сапоги вдруг становятся главными героями.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и другие знакомые детали: сосульки, проталины, капель. Всё это ребята видят весной во дворе, у дома или во время прогулки с классом.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 о первых тёплых днях, когда хочется дольше гулять на улице. Весна в нём связана с движением, играми и маленькими радостями каждый день.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стихотворение кажется близким и понятным. Оно будто рассказывает о том, что дети уже сами замечали вокруг себя, только очень точно и красиво.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жизнью школьников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уже отступает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в стихотворении показывает, что холодный сезон заканчивается. Снег ещё не исчез сразу, но он заметно сдаёт позиции. Природа готовится к новому началу.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ещё впереди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месяце особенно приятно ждать перемен. Каждый день приносит новый знак весны: больше света, теплее воздух, звонче капель. Кажется, что лето уже где-то рядом.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как месяц ожидания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1319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01430" y="2082714"/>
            <a:ext cx="517045" cy="45959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удобно читать вслух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401414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держать темп и делать нужные паузы. Из-за этого стихотворение похоже на весеннюю песенку, которую хочется повторить ещё раз.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2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фразы легко произносить по порядку. Чтецу не нужно долго искать дыхание, поэтому текст звучит спокойно, чётко и без лишней спешки.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520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понятные образы делают чтение выразительным. Каждое важное слово легко выделить голосом, чтобы слушатели сразу представили апрельскую картину.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отношение к природе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показывает природу не строгой и холодной, а живой и дружелюбной. Даже мокрая земля и лужи выглядят как обычная часть весеннего обновления.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детали учат не морщиться от «неаккуратной» весны, а замечать её красоту. После зимы всё меняется постепенно, и в этом тоже есть своя прелесть.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понять простую мысль: природу важно не только видеть, но и беречь. Если замечать её красоту, к ней легче относиться внимательно и заботливо.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запоминается быстро, потому что в нём короткие фразы и ясные весенние картины. Ребёнок легко связывает их с тем, что уже видел во дворе или по дороге домой.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и знакомая тема: солнце, снег, капель, лужи, тепло. Такие слова складываются в яркую картинку апреля, а яркую картинку удержать в памяти совсем нетрудно.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и её детские стихи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умела говорить о детях простым и точным языком. Её стихи звучат так, будто рядом рассказывает внимательный и добрый собеседник.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поэтессы есть наблюдение за повседневной жизнью. Это могут быть игры, школа, прогулки, дружба или маленькие домашние события.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часто использует разговорную интонацию. Благодаря этому стихи легко читать вслух, понимать и запоминать, даже если слушатель ещё совсем юный.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«Апрель» хорошо показывает её манеру. В нём нет сложных слов, зато есть живое чувство и очень узнаваемая детская радость.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и образы стихотворения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6607" y="177742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задаёт время действия. Это месяц перемен, когда зима ещё чувствуется, но весна уже уверенно входит в каждый день.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2196357" y="3491927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Света становится больше, и мир выглядит радостнее. Именно солнце помогает почувствовать приближение тепла и нового сезона.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4373491" y="1882202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капель, ручьи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показывают, как зима тает и уступает место весне. Вода движется, звенит и меняет привычный пейзаж.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3107" y="370011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возникает ощущение оживления природы. Весна уже не просто обещание, а настоящее пробуждение, которое видно вокруг.
</a:t>
            </a:r>
            <a:endParaRPr lang="en-US" sz="11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0621" y="-94785"/>
            <a:ext cx="4025392" cy="5305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«Апрель» рассказывает о пробуждении природы простыми и понятными словами. В стихотворении много света, воды и движения, поэтому весна ощущается очень живой. 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он учит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быть внимательным к мелочам и замечать красоту вокруг себя. Даже обычная лужа или капель могут стать частью радостной картины весны.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стихотворении
</a:t>
            </a:r>
            <a:endParaRPr lang="en-US" sz="3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стихах Агнии Барто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«Апрель» показывает весну так, как её видит ребёнок: просто, точно и с радостью. Барто делает обычные приметы апреля тёплыми и запоминающимися.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2026-05-24T03:49:49Z</dcterms:created>
  <dcterms:modified xsi:type="dcterms:W3CDTF">2026-05-24T03:49:49Z</dcterms:modified>
</cp:coreProperties>
</file>