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and dislikes: что нравится и не нравится на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своих предпочтениях коротко, ясно и уверенно.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нужны likes and dislikes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знакомиться, говорить о школе, еде и свободном времени. Простые ответы вроде I like pizza или My favourite subject is English делают диалог понятным и естественным.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545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403" y="3677070"/>
            <a:ext cx="541197" cy="5411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4576" y="3677070"/>
            <a:ext cx="541197" cy="5411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7949" y="3700823"/>
            <a:ext cx="555401" cy="49369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1225077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like показывает обычную симпатию: что-то нравится, но без сильных эмоций. Его удобно использовать с едой, играми, уроками и хобби в коротких ответах.
</a:t>
            </a:r>
            <a:endParaRPr lang="en-US" sz="1482" dirty="0"/>
          </a:p>
        </p:txBody>
      </p:sp>
      <p:sp>
        <p:nvSpPr>
          <p:cNvPr id="12" name="Text 3"/>
          <p:cNvSpPr txBox="1"/>
          <p:nvPr/>
        </p:nvSpPr>
        <p:spPr>
          <a:xfrm>
            <a:off x="5135232" y="1835606"/>
            <a:ext cx="300681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Love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love выражает очень сильное положительное отношение. Её выбирают, когда хочется подчеркнуть особую радость, например при разговоре о музыке, спорте или любимом занятии.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116705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Don’t like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don’t like помогает вежливо сказать, что предмет, действие или еда не нравятся. Это мягкий и самый частый способ выразить отрицательное мнение.
</a:t>
            </a:r>
            <a:endParaRPr lang="en-US" sz="1317" dirty="0"/>
          </a:p>
        </p:txBody>
      </p:sp>
      <p:sp>
        <p:nvSpPr>
          <p:cNvPr id="14" name="Text 5"/>
          <p:cNvSpPr txBox="1"/>
          <p:nvPr/>
        </p:nvSpPr>
        <p:spPr>
          <a:xfrm>
            <a:off x="3807529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Hate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hate звучит намного сильнее, чем don’t like, поэтому его используют осторожно. Оно показывает очень резкое отрицательное отношение и подходит не для любого разговора.
</a:t>
            </a:r>
            <a:endParaRPr lang="en-US" sz="1251" dirty="0"/>
          </a:p>
        </p:txBody>
      </p:sp>
      <p:sp>
        <p:nvSpPr>
          <p:cNvPr id="15" name="Text 6"/>
          <p:cNvSpPr txBox="1"/>
          <p:nvPr/>
        </p:nvSpPr>
        <p:spPr>
          <a:xfrm>
            <a:off x="6448004" y="3328201"/>
            <a:ext cx="1694048" cy="1238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Favourite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favourite значит «самый любимый» и выбирает один вариант из нескольких. Оно часто встречается в вопросах о еде, предмете, игре, музыке или хобби.
</a:t>
            </a:r>
            <a:endParaRPr lang="en-US" sz="13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структура I like / I don’t like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положительной форме после I like обычно ставят существительное или глагол с окончанием -ing: I like apples. I like playing football. Такая модель простая и легко запоминается.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сказать о том, что не нравится, используют I don’t like + noun / verb-ing: I don’t like carrots. I don’t like reading comics. Здесь важно не забыть частицу don’t.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представить два цветных знака: зелёный для I like и красный для I don’t like. Такой визуальный контраст помогает быстро увидеть разницу между положительным и отрицательным высказыванием.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темы предпочтений у школьников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о чём ученики чаще всего говорят, когда описывают свои вкусы на английском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еда и школьные предметы: именно эти темы легче всего обсуждать на уроке и в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 теме урока, без внешних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Любимая еда и слова для описания вкуса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69644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названия 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часто встречаются слова pizza, apples, sandwiches, ice cream, soup и vegetables. Эти названия помогают быстро составлять ответы о том, что ученик любит или не любит есть.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879009" y="1897950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еды удобно использовать готовые фразы: I like pizza. I don’t like fish. My favourite food is ice cream. Они звучат ясно и подходят для учебного диалога.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0232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выбирает сладкое, другой предпочитает солёное, а третий любит фрукты и овощи. Поэтому ответы о еде всегда немного отличаются и делают общение живым.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879009" y="3376181"/>
            <a:ext cx="3687870" cy="993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favourite помогает выделить один главный вариант среди нескольких блюд. Так ученик не просто сообщает вкус, а показывает, что именно он выбирает чаще всего.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English на первой парте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школьник может сказать: I like English because it is interesting. Рядом лежат книги и тетради, а на доске — новые слова. Такая сцена показывает, что предмет нравится за живое общение и понятные задания.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Maths: когда задача не сразу даётся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ученик смотрит на страницу с примерами и спокойно признаётся: I don’t like Maths because it is difficult. Карандаш, линейка и лист с цифрами помогают увидеть знакомую школьную ситуацию, где нужно больше времени и внимания.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PE, Art and Music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спортивном зале мяч, краски и ноты напоминают сразу три любимых предмета: PE, Art и Music. Ребёнок может сказать: My favourite subject is PE. Такое высказывание легко связать с движением, творчеством и музыкальными занятиями.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предметы, которые нравятся и не нравятся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ответ о предпочтениях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вопрос превращается в короткий и затем в более полный ответ.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 предпочтениях в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you like… 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простой вопрос о симпатии или антипатии. На него обычно отвечают коротко: Yes, I do. или No, I don’t. Такая форма удобна для парной работы и мини-диалогов.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your favourite…?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выбрать один самый любимый вариант из нескольких. В ответе используют фразы My favourite… is… или I like… best. Они звучат естественно и точно.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About music and school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уточнить интересы, спрашивают What kind of music do you like? или What school subject do you like best? Такие вопросы делают разговор более конкретным и понятным для собеседника.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должен быть ясным и спокойным. Для пятиклассников важно быстро вспоминать готовые модели, чтобы не тратить время на построение каждого предложения заново.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701" y="1572310"/>
            <a:ext cx="3803765" cy="26682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фраз о likes and dislikes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грамматическая модель подходит для разных тем и помогает быстро строить ответы.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I like, I don’t like и My favourite… is… одинаково работают в разных ситуациях, поэтому их удобно учить и использовать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likes and dislikes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показать разную силу положительного отношения.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устойчивые конструкции делают ответ точнее: обычная симпатия, сильная симпатия и выбор самого любимого варианта звучат по-разному.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likes and dislikes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говорить о том, что не нравится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отказ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фразы звучат спокойнее прямого отрицания. Вместо резкого ответа лучше сказать: I don’t like it very much или It’s not my favourite, чтобы сохранить доброжелательный тон.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мнения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I’m not a fan of… помогает не обижать собеседника. Оно показывает личное мнение без конфликта и подходит для разговора о книгах, еде, музыке и играх.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1820864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hate употребляют осторожно, потому что оно звучит очень резко. В учебном общении лучше выбирать более мягкие варианты, особенно если нужно сравнить вкусы с одноклассником.
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нравится одноклассникам: примеры групп предпочтений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показывает, что у класса нет одного общего фаворита: интересы распределяются между разными темами и зависят от личного опыта каждого ученика.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ответов получили игры и еда, но остальные категории тоже заметны. Значит, в одном классе вкусы действительно сильно отличаются.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Мини-опрос в классе, данные для учебного примера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0728" y="517238"/>
            <a:ext cx="282367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описания причины симпатии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объяснить, что занятие приносит удовольствие и не кажется скучным. Его часто используют с уроками, играми и спортом, когда хочется сказать о хорошем настроении.
</a:t>
            </a:r>
            <a:endParaRPr lang="en-US" sz="1425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Interesting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прилагательное подходит, если тема вызывает любопытство и хочется узнавать больше. Оно часто встречается в ответах о книгах, школьных предметах и необычных фактах.
</a:t>
            </a:r>
            <a:endParaRPr lang="en-US" sz="1447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Tasty и healthy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особенно полезны в разговоре о еде. Tasty говорит о приятном вкусе, а healthy — о пользе, поэтому ими удобно описывать любимые блюда и продукты.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Boring и difficult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причины тоже можно назвать простыми словами. Boring объясняет, что что-то надоело, а difficult показывает, что задание слишком трудное или требует больших усилий.
</a:t>
            </a:r>
            <a:endParaRPr lang="en-US" sz="14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Likes and dislikes в диалоге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ученик начинает разговор и спрашивает о предпочтении: Do you like cartoons? Это открывает короткий и понятный диалог на знакомую детям тему.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Краткий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Собеседник отвечает без лишних слов: Yes, I do. или No, I don’t. Такой ответ сразу показывает отношение и помогает быстро продолжить беседу.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Уточнение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появляется более точный вопрос: What cartoons do you like best? Здесь важны слова best, favourite и like, потому что они уточняют выбор.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Обмен мнениями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даёт полный ответ и может добавить встречную реплику: I like funny cartoons best. Me too. Так диалог становится живым и естественным.
</a:t>
            </a:r>
            <a:endParaRPr lang="en-US" sz="14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личное высказывание о себе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перейти от выбора темы к короткому личному рассказу с причиной и любимым вариантом.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часто встречаются у пятиклассников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вопросе теряется do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карточке видно: Do you like pizza? — правильно, а You like pizza? — нет. Для короткого ответа тоже важно сохранить do: Yes, I do. Такая опора помогает быстро заметить, где нарушена структура вопроса и почему фраза звучит не по-английски.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Like, likes и 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пишет I likes music или I am like football, хотя нужен один правильный глагол: I like music. В английском языке форма слова зависит от подлежащего, а не от русского шаблона. Поэтому важно запомнить простую модель и не менять порядок слов.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 без 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частая неточность — ответ Yes, I like. Он кажется почти правильным, но без do звучит неверно. На учебной карточке удобно сравнить два варианта и увидеть, что короткий ответ должен повторять форму вопроса.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 нелюбимые занятия в классе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ответов показывают, что один и тот же вид деятельности может вызывать разную реакцию у разных учеников.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и творческие занятия чаще нравятся, а домашняя работа и проверочные работы чаще вызывают отрицательную реакцию.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предпочтений в классе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132" y="1426907"/>
            <a:ext cx="4588560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урока английского языка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самые нужные выражения темы и их значение на русском языке.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образуют базовый набор для короткого разговора. С их помощью легко задавать вопрос, отвечать и называть свой любимый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likes and dislikes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likes and dislikes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likes and dislikes учит быстро и вежливо говорить о вкусах на английском языке. Достаточно помнить несколько моделей и применять их к еде, предметам, занятиям и хобби.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2026-05-30T13:23:05Z</dcterms:created>
  <dcterms:modified xsi:type="dcterms:W3CDTF">2026-05-30T13:23:05Z</dcterms:modified>
</cp:coreProperties>
</file>