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Огневая подготовка в курсе ОБЗР: безопасность, дисциплина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раздел о безопасном обращении с оружием и самоконтроле.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формирует практические навыки в учебной среде: знание норм, понимание рисков и устойчивые привычки безопасного поведения.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Огневая подготовка в школьном курсе ОБЗР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Огневая подготовка в школе включает изучение устройства стрелкового оружия, правил безопасного обращения и основных приёмов, необходимых для осознанной работы с учебным материалом.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учебная задача — развить дисциплину, внимание к деталям, аккуратность и способность сохранять последовательность действий даже при волнении или дефиците времени.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практике этот раздел формирует культуру безопасности и понимание личной ответственности при работе с любыми источниками повышенной опасности.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огневой подготовки и её учебные цели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614416"/>
            <a:ext cx="4063200" cy="24020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Разделы курса связаны между собой и последовательно формируют безопасные и осознанные учебные действия.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раздел дополняет остальные: теория, безопасность, техника и анализ ошибок работают только вместе.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ОБЗР, 10 класс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огневой подготовки в школьном курсе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ключевым узлам относятся ствол, затвор, ударно-спусковой механизм, прицельные приспособления, магазин и предохранитель. Их устройство определяет порядок работы оружия и правила обращения с ним.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направляет пулю, затвор обеспечивает подачу и извлечение боеприпаса, а прицельные приспособления помогают совместить линию прицеливания с целью. Схема наглядно показывает связь деталей и функций.
</a:t>
            </a:r>
            <a:endParaRPr lang="en-US" sz="1564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стрелкового оружия и их назначение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полной проверки любое оружие рассматривается как потенциально заряженное; это исключает самоуверенность и заставляет действовать по строгому алгоритму без спешки и отвлечений.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всегда направляют в безопасную сторону, чтобы даже при ошибке или неисправности минимизировать риск травмирования людей и повреждения окружающих предметов.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Палец удерживают вне спускового крючка до момента прицеливания и принятия решения на выстрел, потому что преждевременное касание может привести к случайному выстрелу.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работы проверяют состояние оружия, наличие или отсутствие боеприпаса и обстановку вокруг, чтобы исключить скрытые опасности и обеспечить контроль над ситуацией.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правила безопасного обращения с оружием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безопасной подготовки к учебному выстрелу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учебный алгоритм, показывающий, что безопасность начинается до выстрела и продолжается после него.
</a:t>
            </a:r>
            <a:endParaRPr lang="en-US" sz="112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патрона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Патрон включает гильзу, капсюль, пороховой заряд и пулю. Понимание назначения каждого элемента помогает осознанно разбирать, почему боеприпас работает именно так.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выстрела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Калибр, масса пули и характеристики заряда влияют на отдачу, настильность траектории и кучность. Даже небольшое отличие параметров меняет поведение оружия и результат попадания.
</a:t>
            </a:r>
            <a:endParaRPr lang="en-US" sz="1431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соответствия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Боеприпас должен точно соответствовать типу оружия. Несовпадение повышает риск неисправности, ухудшает результат стрельбы и создаёт опасную учебную ситуацию.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Боеприпасы: состав и влияние на результат стрельбы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ОБЗР; условное распределение значимости факторов для школьной практики
</a:t>
            </a:r>
            <a:endParaRPr lang="en-US" sz="1068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точность стрельбы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одинаковых условиях результат заметно меняется, если стрелок нарушает последовательность действий или теряет устойчивость.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уровне сильнее всего влияют стойка и качество спуска: именно они чаще всего смещают точку попадания.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Прицеливание строится на совмещении мушки, целика и цели в единую линию. Основное внимание сосредотачивают на мушке, потому что именно её положение определяет точность выстрела.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прицеливания должна оставаться стабильной до завершения выстрела. Её нарушают перекос оружия, неверное положение головы, потеря устойчивости и неаккуратная работа с прицельными приспособлениями.
</a:t>
            </a:r>
            <a:endParaRPr lang="en-US" sz="1333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учебного результата важно сохранять одинаковое положение корпуса и головы от выстрела к выстрелу: это снижает разброс и помогает выработать повторяемый навык.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Прицеливание и линия прицеливания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спуск курка без резкого усилия помогает сохранить линию прицеливания и уменьшает смещение оружия в момент выстрела.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выстрелом обычно используют краткую естественную паузу дыхания, когда корпус наиболее устойчив и легче удерживать внимание на цели.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Излишнее напряжение кисти, плеч и шеи мешает тонкому контролю оружия, поэтому движения должны быть собранными, но не скованными.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одинаковой последовательности действий формирует устойчивый учебный навык и делает результат стрельбы более предсказуемым.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Спуск, дыхание и координация движений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63798"/>
            <a:ext cx="4063200" cy="21033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распространённые ошибки, их причины и последствия. Она помогает увидеть, какие действия чаще всего нарушают точность и безопасность.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с лишним напряжением, спешкой и нарушением последовательности действий; их можно уменьшить за счёт дисциплины и повторной проверки каждого этапа.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огневой подготовке в курсе ОБЗР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начинающего стрелка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структурная схема учебного занятия по огневой подготовке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учебного занятия по огневой подготовке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времени подчёркивает приоритет объяснения, контроля и отработки базовых действий до и после практики.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Занятие выстроено как поэтапный учебный процесс, где безопасность и анализ результатов занимают не меньше места, чем сама стрельба.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Стрелок стоит так, чтобы вес распределялся устойчиво и без лишних колебаний. Ноги задают основу баланса, а корпус сохраняет естественный разворот к мишени. Такая опора помогает удерживать оружие спокойно и повторяемо.
</a:t>
            </a:r>
            <a:endParaRPr lang="en-US" sz="870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начинается с ног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плечи и руки не перенапряжены, удерживать направление ствола легче и точнее. Правильное положение корпуса снижает утомление и делает реакцию на отдачу более управляемой. Это особенно важно при серии учебных выстрелов.
</a:t>
            </a:r>
            <a:endParaRPr lang="en-US" sz="83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работает как единая система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стойка выбрана верно, оружие каждый раз оказывается в близком положении, а линия прицеливания сохраняется без заметных смещений. Именно повторяемость даёт возможность оценить технику, а не случайность отдельного выстрела.
</a:t>
            </a:r>
            <a:endParaRPr lang="en-US" sz="83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видна в повторяемости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стрелка и устойчивость тела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1280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должно быть направлено на каждое действие, а не на ожидание результата. Сфокусированность помогает не пропустить этапы проверки и сохранять точность движений.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усиливает ошибки, поэтому важны ровный ритм и выдержка. Спокойный темп позволяет лучше контролировать оружие, дыхание и положение тела.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544325" y="3430475"/>
            <a:ext cx="80319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 выражается в готовности остановиться, перепроверить действия и строго следовать инструкции. Это снижает риск ошибки и формирует ответственное поведение в опасной ситуации.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готовность и самоконтроль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оценки навыков в огневой подготовке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ключевых навыков и итогового результата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навыков показывает, что результат зависит не от одного умения, а от согласованной работы всей системы подготовки.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пробел в одном компоненте снижает общую точность; наилучший результат достигается при равномерно развитых навыках.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и боеприпасы находятся под строгим правовым регулированием, поэтому любые действия с ними допускаются только по установленным правилам и в разрешённых условиях.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подчёркивает: знание техники обращения не отменяет личной ответственности за безопасность своей и окружающих, особенно при выполнении инструкций на занятии.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Этическая сторона связана с недопустимостью небрежности, демонстративного риска и самоуверенности, которые могут привести к опасной ситуации даже при простых действиях.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этот раздел показывает, что технический навык всегда должен сочетаться с правовой грамотностью, самодисциплиной и уважением к правилам.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и этические основы обращения с оружием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результатов стрельбы и исправление ошибок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алгоритм анализа серии выстрелов и корректировки действий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614416"/>
            <a:ext cx="4063200" cy="24020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средства применяются на занятии и какой учебный эффект они дают. Оборудование напрямую влияет на безопасность и качество отработки действий.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подобраны средства подготовки, тем безопаснее проходит занятие и тем легче объективно оценить действия обучающегося.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организации занятий по огневой подготовке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учебной подготовки и их назначение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Огневая подготовка в 10 классе соединяет знание устройства оружия, правила безопасности, основы стрельбы и правовую ответственность. Её главный итог — формирование дисциплины, самоконтроля и устойчивой культуры осторожного поведения.
</a:t>
            </a:r>
            <a:endParaRPr lang="en-US" sz="1675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Огневая подготовка как основа безопасного и ответственного поведения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2026-05-21T05:00:43Z</dcterms:created>
  <dcterms:modified xsi:type="dcterms:W3CDTF">2026-05-21T05:00:43Z</dcterms:modified>
</cp:coreProperties>
</file>