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1700" y="2793575"/>
            <a:ext cx="39984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строение и функции разных зон корня, их взаимодействие и значение.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606975"/>
            <a:ext cx="5081700" cy="17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корня растения: ключевые темы урока
</a:t>
            </a:r>
            <a:endParaRPr lang="en-US" sz="422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Систематическое разделение корня на зоны началось в XIX веке. Это позволяет понять рост растения, его питание и адаптацию к среде.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корня: исторический и биологический взгляд
</a:t>
            </a:r>
            <a:endParaRPr lang="en-US" sz="2469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4901" y="1635700"/>
            <a:ext cx="2657747" cy="300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5870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деления в этой зоне обеспечивает непрерывный рост корня и восстановление повреждённых тканей после травм.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9805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Расположена на кончике корня и содержит апикальную меристему — место интенсивного деления клеток для удлинения и утолщения корня.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803000"/>
            <a:ext cx="85368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деления клеток: источник роста корня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растений, 2020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становятся примерно в десять раз длиннее, что ускоряет рост корня.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зоне клетки прекращают делиться и начинают значительно вытягиваться, формируя структуру новых тканей корня.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00" y="2954386"/>
            <a:ext cx="3647400" cy="18771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025" y="2208786"/>
            <a:ext cx="3647400" cy="18771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803000"/>
            <a:ext cx="45867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всасывания: корневые волоски и питание растения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7306" y="1500112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волоски — незаметные 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выросты эпидермиса максимально увеличивают площадь соприкосновения с почвой. Это обеспечивает эффективное поглощение воды и минеральных веществ растением.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215031" y="803000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зоны всасывания в жизни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основные процессы всасывания жизненно важных компонентов из почвы. Благодаря корневым волоскам растение получает питание для роста и развития.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зоны корня занимают разный промежуток, соответствующий их функциям и активности.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проведения самая протяжённая, обеспечивая длительный транспорт веществ по корню.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Ботанический справочник, 2022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Продольное распределение зон корня по длине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зоне сосредоточены сосудистые ткани — ксилема и флоэма, отвечающие за перемещение воды и питательных веществ.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обеспечивает подъём воды с растворёнными минералами от корня к листьям и побегам растения.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переносит органические вещества, питая все части растения и поддерживая его жизнедеятельность.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проведения: транспорт растворов внутри растения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828803"/>
            <a:ext cx="3962400" cy="20336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зоны корня различаются по строению и выполняемым функциям, что обеспечивает слаженную работу корня.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клеток строго соответствует функциям каждой зоны, обеспечивая жизнедеятельность корня.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7 класса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зон корня: строение и функции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 почвой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чехлика выделяют слизистые вещества, облегчающие движение и воспринимают химические сигналы, помогая корню адаптироваться к окружающей среде.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при росте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Корневой чехлик образован мелкими клетками, которые защищают зону деления от механических повреждений при продвижении корня в почве.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Корневой чехлик: защитная оболочка зоны деления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волоски — это удлинённые клетки эпидермиса, многократно увеличивающие площадь поглощения воды и питательных веществ.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волоски: микроскопические элементы зоны всасывания
</a:t>
            </a:r>
            <a:endParaRPr lang="en-US" sz="2222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 жизни волосков составляет от 10 до 20 дней, после чего они отмирают и заменяются новыми по мере роста корня.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корневых волосков напрямую влияет на питание и общую жизнедеятельность растения.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Микроскопическое строение корневых зон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деления — центр роста корня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области зоны деления клетки мелкие и активно размножаются. Это обеспечивается деятельностью апикальной меристемы, которая даёт новый материал для удлинения корня и восстановления тканей.
</a:t>
            </a:r>
            <a:endParaRPr lang="en-US" sz="1178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клеток в зоне растяжения
</a:t>
            </a:r>
            <a:pPr algn="l" indent="0" marL="0">
              <a:lnSpc>
                <a:spcPct val="130039"/>
              </a:lnSpc>
              <a:buNone/>
            </a:pPr>
            <a:r>
              <a:rPr lang="en-US" sz="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в зоне растяжения заметно удлиняются, что способствует быстрому увеличению длины корня. Здесь создаётся основная структура будущих тканей, обеспечивающих жизнедеятельность корня.
</a:t>
            </a:r>
            <a:endParaRPr lang="en-US" sz="1079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всасывания с корневыми волосками
</a:t>
            </a:r>
            <a:pPr algn="l" indent="0" marL="0">
              <a:lnSpc>
                <a:spcPct val="130039"/>
              </a:lnSpc>
              <a:buNone/>
            </a:pPr>
            <a:r>
              <a:rPr lang="en-US" sz="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зоне всасывания видны многочисленные тонкие корневые волоски — выросты клеток эпидермы. Они резко увеличивают площадь поверхности для эффективного поглощения воды и минеральных веществ.
</a:t>
            </a:r>
            <a:endParaRPr lang="en-US" sz="106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деления обеспечивает непрерывный рост корня за счёт активного размножения клеток и формирования новых тканей.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зоне растяжения клетки удлиняются, что позволяет корню быстро увеличиваться в длину и глубже проникать в почву.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всасывания с корневыми волосками отвечает за поглощение воды и жизненно важных минеральных веществ из окружающей среды.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проведения транспортирует воду и питательные вещества к другим частям растения, поддерживая его жизнедеятельность и рост.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отдельных зон для жизнедеятельности растения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6573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засухи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зоны деления снижается, рост корня замедляется, что ограничивает развитие новых клеток и удлинение корня.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154175" y="2322175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корневых волосков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и длина корневых волосков уменьшаются, из-за чего растение хуже поглощает воду и минеральные вещества.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02150" y="29910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условия и последствия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продолжительном воздействии стресса растение может погибнуть, так как питание и рост значительно нарушены из-за дисфункции зон корня.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зонах корня под влиянием стресса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00" y="2954386"/>
            <a:ext cx="3647400" cy="18771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025" y="2208786"/>
            <a:ext cx="3647400" cy="18771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803000"/>
            <a:ext cx="45867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строения зон корня у разных растений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7306" y="1500112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корня бобовых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бобовых зона всасывания особенно развита и поддерживает симбиоз с клубеньковыми бактериями. Эта связь позволяет эффективно фиксировать азот из атмосферы, улучшая питание растений.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215031" y="803000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у кактусов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корнях кактусов зоны растянуты незначительно, но они быстро реагируют на кратковременные дожди, увеличивая всасывание влаги для выживания в засушливых условиях.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корней способствует разрыхлению почвы, создавая пространства для воздуха, воды и жизни микроорганизмов.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Отмирающие корневые клетки и волоски насыщают почву органическими веществами и улучшают её плодородие.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образуют структуру почвы, способствуя развитию экосистемы и поддержанию здоровья растительных сообществ.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корня и его зон в формировании почвы
</a:t>
            </a:r>
            <a:endParaRPr lang="en-US" sz="213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56" y="1642900"/>
            <a:ext cx="194100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606" y="3351283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0431" y="1652590"/>
            <a:ext cx="218400" cy="1747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401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корня с почвенными организмами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02175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с грибами усиливает всасывание воды и минеральных элементов, что улучшает питательные возможности корня.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702175" y="3341600"/>
            <a:ext cx="81186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существование корня с микроорганизмами повышает устойчивость растений и поддерживает их здоровый рост.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60000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Азотофиксирующие бактерии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бобовых растений бактерии, живущие в клубеньках, фиксируют азот, делая его доступным для растения и почвы.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114" y="1661225"/>
            <a:ext cx="3775272" cy="2226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связь типа клеток с функциями каждой зоны корня, отражая морфологическую специализацию и её значение.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состав каждой зоны обеспечивает специализированные функции, необходимые для роста и питания корня.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7 класс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клеток и их особенности в зонах корня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перечисленные факторы снижают поглощение воды и питательных веществ, что отрицательно влияет на урожайность растений.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Избыточные соли в почве вызывают стресс у корня, уменьшая развитие корневых волосков и нарушая всасывание.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повреждения корня и загрязнение почвы ухудшают состояние клеток и сокращают эффективность основных зон.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кислорода в почве приводит к ухудшению жизнеспособности клеток и снижению роста корневой системы.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работы зон корня: причины и последствия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Меристема обеспечивает быстрое восполнение клеток зоны деления после повреждений, поддерживая рост корня.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всасывания способна оперативно восстанавливать корневые волоски для возобновления эффективного питания растения.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регенерация повышает устойчивость растений к неблагоприятным условиям и способствует их адаптации.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и восстановление структуры зон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9673" y="748450"/>
            <a:ext cx="2793605" cy="3824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структуры и функций зон корня помогает совершенствовать методы сельского хозяйства, улучшать урожайность и создавать устойчивые экосистемы в условиях изменения климата.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зон корня для науки и практики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2026-05-09T10:18:17Z</dcterms:created>
  <dcterms:modified xsi:type="dcterms:W3CDTF">2026-05-09T10:18:17Z</dcterms:modified>
</cp:coreProperties>
</file>