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помогают точно понять смысл слова в 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разряды наречий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встречаются в речи и текстах, а их разряды помогают точнее понимать смысл, строить предложения и выбирать правильное слово в учебных ответах и письменных работах, не путая близкие по значению формы.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наречий по значению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Разряды, вопросы и примеры помогают быстро определить смысл наречия.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наречия определяется по смыслу слова и вопросу, который к нему задают.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наречий по значению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совершается действие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отвечают на вопрос как? и называют способ действия. Они делают описание точнее: быстро, тихо, аккуратно, осторожно, по-новому.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в речи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помогают передать не только факт действия, но и его характер. Без них речь звучала бы беднее и менее точной.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поясняют глагол: пишет аккуратно, отвечает спокойно, двигается быстро. Благодаря им действие становится более наглядным и 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показывают, где находится предмет или где совершается действие. Они отвечают на вопросы где? куда? откуда? и помогают ориентироваться в пространстве.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особенно важны в описании маршрутов, обстановки и расположения предметов. С их помощью легко понять, где именно происходит событие.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ориентир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здесь, там, рядом, вдали, вверху, домой, вверх и назад. Они часто указывают путь движения или положение предмета.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направления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как долго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обозначают момент, длительность или последовательность действия. Они отвечают на вопросы когда? как долго? с каких пор? до каких пор?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рассказа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особенно важны в пересказе и сочинении: они показывают, что было раньше, что произошло потом и как развивались события.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сегодня, вчера, завтра, скоро, давно, сначала, потом, рано и поздно помогают выстроить события по времени и сделать рассказ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и цели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отвечают на вопрос почему? и называют основание или повод поступка. К ним относятся слова сгоряча, сослепу, неспроста, которые часто передают внутреннее состояние человека.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действия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почему действие произошло именно так. Они помогают увидеть связь между событием и его причиной, а не только сам факт действия.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причина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отвечают на вопрос зачем? и указывают, ради чего совершается действие. Примеры: нарочно, затем, назло, специально.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 встречаются реже других разрядов, но без них смысл часто становится неясным. Они делают высказывание точнее и помогают понять намерение говорящего.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тексте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уточняют, насколько сильно проявляется признак или действие. Они отвечают на вопросы насколько? и в какой мере?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сильно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чаще всего относятся к прилагательным, глаголам и другим наречиям. Они помогают сравнить силу признака и сделать речь точнее.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изменяют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очень, слишком, крайне, немного, почти, совершенно и чуть-чуть. Они легко сочетаются с другими словами: очень интересный, слишком быстро, почти закончил.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разряд наречия по вопросу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вопросу и значению определить разряд наречия.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предложении и его связь с другими словами
</a:t>
            </a:r>
            <a:endParaRPr lang="en-US" sz="2447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 глаголом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относится к глаголу и уточняет действие: бежит быстро, говорит тихо, приехал поздно. Оно делает высказывание точнее и выразительнее.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 в предложении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стрелкой слово, которое наречие поясняет. Так легче увидеть связь между словами и понять роль наречия в предложении.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зависеть от признака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поясняет прилагательное или другое наречие: очень интересный, слишком громко, почти готово. В таких случаях оно усиливает или ослабляет признак.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падежам, числам и родам. Это помогает отличать его от многих других частей речи, которые изменяют форму.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наречий встречаются чаще в учебных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предложениях наречия чаще всего помогают описать действие и его время, поэтому именно эти группы заметнее всего.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разряды чаще нужны для основного смысла предложения, а редкие — для уточнения причины или цели.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7 класса, составленная по материалам темы «Разряды наречий».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у наречий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есть не у всех наречий, а только у тех, которые называют признак действия. Обычно это слова со значением способа действия, например быстро, тихо, громко.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сравниваются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речь точнее и выразительнее. Оно помогает не только описать действие, но и сопоставить его с другим действием или выбрать самый сильный признак среди нескольких.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действие проявляется сильнее или слабее: быстро — быстрее, тихо — тише. Превосходная степень указывает на наибольшую степень признака: быстрее всех, тише всех.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сравнение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 других частей речи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сохраняют связь с прилагательными и образуют слова с оттенком способа действия: по-новому, по-дружески, по-русски. Их значение определяется по вопросу и роли в предложении.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прилагательных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наречия, которые связаны с местоименными формами: там, здесь, оттуда, затем. Они часто указывают на место, направление или последовательность действий и широко используются в речи.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местоимений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часть речи, нужно задать вопрос и посмотреть, какое слово поясняет наречие. Если оно обозначает признак действия и не изменяется по падежам, это наречие.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наречий возникла из существительных: утром, зимой, дома. Такие слова могут обозначать время или место и внешне напоминать самостоятельные имена, поэтому важно смотреть на контекст.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наречия с похожими формами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значение, часть речи и пример употребления: так легче увидеть, где перед нами наречие, а где — другая форма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 означает одинаковую часть речи: важны значение, вопрос и роль слова в предложении.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«Наречие»; орфографические и грамматические нормы русского языка.
</a:t>
            </a:r>
            <a:endParaRPr lang="en-US" sz="12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наречий, которые часто вызывают трудности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пишутся слитно, потому что их значение уже не делится на отдельные слова: сначала, вдали, на ходу. Такие формы нужно запоминать вместе с правилом и примером.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часто встречается в наречиях с приставкой по- и суффиксами -ому, -ему, -ски, -цки: по-новому, по-русски. Внешне такие слова легко спутать с другими формами, поэтому важно проверять правило.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выглядят как наречия, но пишутся раздельно: в течение дня. Здесь нужно учитывать, является ли слово цельным наречием или сочетанием предлога с существительным.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написание вызывает сомнение, лучше обратиться к орфографическому словарю или к правилу. Это особенно важно, когда похожие слова в разных контекстах пишутся по-разному.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разряда наречия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видят в слове «вдаль» знакомый предлог и пытаются разложить его на части. Но в предложении «Он ушёл вдаль» это одно наречие, которое отвечает на вопрос куда? и обозначает направление.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«вдаль» принимают за существительное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«сначала» иногда ошибочно связывают с местом, хотя оно показывает время и последовательность действий. В фразе «Сначала подумай, потом отвечай» оно помогает понять порядок событий, а не их расположение.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«сначала» относят не туда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наречий в коротком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 описанием действий наречия чаще всего помогают связать события и сделать рассказ последовательным и понятным.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слов образа действия и времени показывает, что именно эти уточнения чаще всего нужны в обычной речи и учебных текстах.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мини-текст для анализа на уроке русского языка; распределение условное, на основе подсчёта примеров.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7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отвечает на вопрос как? и обозначает способ действия. Это наречие образа действия, потому что оно уточняет, каким образом выполняется действие.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отвечает на вопрос насколько? и усиливает признак или действие. Оно относится к наречиям меры и степени и часто стоит рядом с прилагательными.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отвечает на вопрос где? и обозначает место. Это наречие места, потому что оно показывает положение предмета или события в пространстве.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связано с целью или причиной действия в зависимости от контекста. Важно не торопиться: смысл предложения подсказывает, какой вопрос задать сначала.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Нарочно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отвечает на вопрос когда? и указывает на время события. Оно относится к наречиям времени и помогает точно определить момент действия.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определить разряд по слову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разрядов наречий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разряд, значение и вопрос: так проще запомнить, что именно уточняет наречие в предложении.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значение работают вместе: если определить их правильно, разряд наречия устанавливается быстро и без лишних ошибок.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материалам школьного курса русского языка, 7 класс.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помогают точно понять смысл слова в предложении. Если задавать правильный вопрос и смотреть на контекст, можно уверенно определять разряд и употреблять наречия без ошибок.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разрядах наречий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2026-05-28T15:12:57Z</dcterms:created>
  <dcterms:modified xsi:type="dcterms:W3CDTF">2026-05-28T15:12:57Z</dcterms:modified>
</cp:coreProperties>
</file>