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страна традиций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Британии живут в праздниках, символах и повседневных привычках.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традиции в повседневной жизни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соединяет старые обычаи и современную жизнь: это видно в праздниках, школьных правилах, спорте и городской архитектуре. Почему традиции здесь так заметны?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вокруг нас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00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рядом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00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традиции заметны не только в музеях и учебниках. Их легко увидеть в семейных праздниках, старых обычаях и уважительном поведении в общественных местах.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300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памяти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00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тоже сохраняют связь с прошлым. Рождество, Bonfire Night и весенние даты напоминают о религии, истории и семейных встречах.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8315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8315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Чаепитие, очереди и спокойная речь показывают, что привычки могут быть частью культуры. Они помогают людям чувствовать порядок и уважение друг к другу.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8315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8315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соблюдают знакомые правила, они передают опыт от старших к младшим. Так традиции становятся живой частью настоящего, а не только прошлого.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18" y="2199550"/>
            <a:ext cx="553806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Великобритании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справка по Великобритании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увидеть, что Великобритания состоит из нескольких исторических частей с общим языком и разными символами.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страны объединены общими традициями, но каждая сохраняет собственные узнаваемые особенности.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образы одной страны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особенности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и Северная Ирландия тоже сохраняют свой узнаваемый облик. Красный дракон, Белфаст и природные пейзажи показывают, что внутри одной страны могут жить разные культурные лица.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 Лондон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чаще всего ассоциируется с Лондоном, королевской семьёй и государственными символами. Здесь особенно заметны официальные церемонии, старинные здания и привычные образы, которые узнают по всему миру.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Шотландский характер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сразу узнаётся по килту, волынке и образу Эдинбурга. В этих деталях чувствуется сильная местная культура, где историческая память сочетается с яркими народными традициями.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Рождества к Новому году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40725" y="17621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4072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украшают дома, готовят праздничный ужин и обмениваются подарками. Рождество остаётся временем тепла, совместной еды и привычных ритуалов.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42375" y="17620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круг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4237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сезон завершает атмосферу отдыха и семейной близости. Именно в это время особенно заметно, как традиции объединяют людей.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3079000" y="3540125"/>
            <a:ext cx="3135612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079000" y="38725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Празднование продолжается встречами с родными и друзьями. Новый год связан с общением, поздравлениями и ощущением начала нового этапа.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весны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слайда и материалы чтения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праздники в Британии объединяют церковные обряды, семейные игры и вкусные традиции.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названные весенние обычаи важны не сами по себе, а как часть общего культурного календаря.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отмечают Bonfire Night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63350" y="1693075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отмечают 5 ноября в память о событиях 1605 года, связанных с Guy Fawkes. Дата помогает вспомнить, как история превращается в национальную традицию.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55025" y="3293450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Огни и образы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вечера — костры, фейерверки и чучела. Яркое зрелище делает праздник запоминающимся, но его смысл связан прежде всего с памятью о прошлом.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77275" y="3293450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сегодня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Bonfire Night показывает, что британские праздники часто соединяют урок истории и семейный выход. Так прошлое становится частью современного календаря.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25" y="1920150"/>
            <a:ext cx="651600" cy="65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8350" y="1973430"/>
            <a:ext cx="681300" cy="545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7256" y="1920150"/>
            <a:ext cx="631238" cy="651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чай для британцев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24477" y="2670700"/>
            <a:ext cx="23673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 отдых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4475" y="3216850"/>
            <a:ext cx="23673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в Британии часто связан с короткой паузой в середине дня. Это время, когда люди останавливаются, чтобы отдохнуть и спокойно поговорить.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388352" y="2670700"/>
            <a:ext cx="23673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 семье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88350" y="3216850"/>
            <a:ext cx="23673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семей чай — это не только напиток, но и привычный способ собраться вместе. За чашкой чая легче обсудить новости и почувствовать домашний уют.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152227" y="2670700"/>
            <a:ext cx="23673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слово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52225" y="3216850"/>
            <a:ext cx="23673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relax показывает, что чай помогает снять напряжение. Именно оно лучше всего передаёт идею спокойного, короткого отдыха.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вежливость в очереди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повседневной вежливости в британской среде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и парламент как символы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государства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в Британии — это не только глава государства, но и символ преемственности. Его или её образ напоминает о длинной истории страны и важности церемоний.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деталь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Ben часто называют символом Лондона, хотя это название колокола, а не всей башни. Такая путаница показывает, как известные детали становятся частью образа страны.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рядом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и парламент вместе соединяют прошлое и настоящее. В них видны традиции, государственные правила и уважение к историческому порядку, который сохраняется до сих пор.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 власть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в Лондоне показывает, как в стране принимают законы и обсуждают важные решения. Здание у Темзы стало одним из самых узнаваемых образов британской политики.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1801 год — дата появления современного Union Jack, который объединил важные исторические символы страны в один узнаваемый флаг.
</a:t>
            </a:r>
            <a:endParaRPr lang="en-US" sz="2552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1801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сложился современный вид британского флага.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Union Jack; The Royal Family official site.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традиции Британии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слайда; иллюстративная схема по теме чтения.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Британии спортивные традиции часто передаются через семью, школу и клубы, поэтому знакомство с ними начинается с детства.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связаны: массовый спорт, старые игры и правила турниров помогают сохранять спортивную память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25" y="3227475"/>
            <a:ext cx="4116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350" y="3265875"/>
            <a:ext cx="492000" cy="39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625" y="1539688"/>
            <a:ext cx="470400" cy="47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7150" y="1539688"/>
            <a:ext cx="470400" cy="470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фольклор и литература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256849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25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сделал британскую литературу известной во всём мире, а его герои стали частью культурной памяти. Через книги видно, как менялись язык, характеры и идеи.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531374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культура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742450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сцена не отменяет традиции: старые мелодии, сценические формы и местные сюжеты продолжают жить рядом с новыми жанрами и исполнителями.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256849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67925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 танцы сохраняют местные истории лучше учебников: в них слышны речь региона, старые сюжеты и чувство общности, которое передаётся от поколения к поколению.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531374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истории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742450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связывает людей с преданиями, праздниками и образами прошлого. Он помогает понять, как в разных частях страны объясняли мир и запоминали важные 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главных города часто становятся первыми примерами наследия для туристов: в Лондоне и Эдинбурге старые здания помогают увидеть прошлое страны.
</a:t>
            </a:r>
            <a:endParaRPr lang="en-US" sz="2552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Эдинбург особенно известны исторической архитектурой.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654"/>
            <a:ext cx="3225300" cy="27780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места Британии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30050" y="165482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памятник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0050" y="201507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Стоунхендж — один из самых известных древних памятников Британии. Он привлекает туристов и напоминает о далёкой истории, когда люди создавали большие каменные сооружения без современных технологий.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0050" y="2705850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и власть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30050" y="3066100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Лондонский Тауэр и Эдинбургский замок связаны с королями, обороной и государственными историями. Такие места помогают понять, как жили правители и почему крепости были важны.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0050" y="375687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памяти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0050" y="411712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Соборы, мосты и старые улицы сохраняют вид прошлых веков. Они делают города похожими на живой учебник истории, где каждый камень рассказывает о времени и людях.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596825"/>
            <a:ext cx="5783100" cy="10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традиции меняются сегодня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6950" y="3207024"/>
            <a:ext cx="2431800" cy="4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основа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6950" y="3713175"/>
            <a:ext cx="2431800" cy="99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традиции строились вокруг королевских обрядов, местных праздников и общих правил жизни. Они помогали людям чувствовать связь со своей страной и её прошлым.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355300" y="2736800"/>
            <a:ext cx="2431800" cy="4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влияния
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3355300" y="3242900"/>
            <a:ext cx="2431800" cy="99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 Британию пришли новые культуры, языки и блюда. Старые обычаи не исчезли, а стали соседствовать с новыми привычками в семье, школе и городе.
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6083650" y="2266575"/>
            <a:ext cx="2431800" cy="4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Британия
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6083650" y="2772575"/>
            <a:ext cx="2431800" cy="99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традиции продолжают меняться: часть из них сохраняется в прежнем виде, а часть становится более открытой и современной, оставаясь узнаваемой для всех поколений.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помогают людям чувствовать связь с семьёй, местом и прошлым. Это объясняет, почему старые обычаи остаются важными даже рядом с новыми идеями.
</a:t>
            </a:r>
            <a:endParaRPr lang="en-US" sz="2552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связи особенно важны: семья, место и память.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2082306"/>
            <a:ext cx="3769200" cy="15797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Мини-глоссарий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этого мини-глоссария помогают читать тексты о праздниках, символах и повседневной жизни Британии без лишних трудностей.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связаны с тремя главными темами презентации: традициями, общественным поведением и историческими символами.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Британия: прошлое рядом с настоящим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хранит традиции в повседневной вежливости, праздничном календаре и государственных символах. Именно поэтому прошлое здесь не исчезает, а продолжает жить рядом с современностью.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2026-07-25T11:55:52Z</dcterms:created>
  <dcterms:modified xsi:type="dcterms:W3CDTF">2026-07-25T11:55:52Z</dcterms:modified>
</cp:coreProperties>
</file>