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основные понятия и свойства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распознавать параллельность и находить углы на чертежах.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параллельные прямые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доказывать свойства фигур, решать задачи на углы и делать точные построения. Эта тема встречается в геометрии, координатной плоскости и в окружающих объектах, где важно сохранять направление и расстояние.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рассматриваются вместе, потому что именно в плоскости можно проверить, пересекутся ли они при продолжении.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общих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не имеют общих точек, то они не пересекаются. Даже при бесконечном продолжении в обе стороны это свойство сохраняется.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∥: например, a ∥ b. Такая запись кратко показывает, что прямые имеют одинаковое направление и не пересекаются.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параллельными прямыми расстояние везде одинаково. Его измеряют по перпендикуляру, то есть по самому короткому отрезку между этими прямыми.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окружающем мире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легко увидеть на рельсах, линейке, строках тетради и разметке спортивной площадки: они идут в одном направлении и не сближаются.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построениях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и архитектуре параллельность помогает сохранять ровные края, симметрию и одинаковые промежутки, поэтому рисунок получается аккуратным и измеряемым.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реальными объектами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делают геометрическое понятие наглядным: абстрактное правило превращается в наблюдаемое свойство знакомых предметов и конструкций.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и секущей, школьный курс геометрии 9 класса
</a:t>
            </a:r>
            <a:endParaRPr lang="en-US" sz="1547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позволяют доказать параллельность по одной секущей и одному известному соотношению углов.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достаточно проверить один верный признак; все три признака равнозначны.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через секущую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параллельности по чертежу с секущей.
</a:t>
            </a:r>
            <a:endParaRPr lang="en-US" sz="171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 пересечении двух прямых секущей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Соответственные, накрест лежащие и односторонние углы связаны с признаками параллельности; вертикальные углы служат вспомогательными.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углы при пересечении прямых секущей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группы возникают на одном чертеже, но используются по-разному: одни доказывают параллельность, другие помогают в вычислениях.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расположены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 и двух прямых. На рисунке их легко узнать по совпадающим местам вокруг пересечения.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соответствующие углы равны. И наоборот, равенство таких углов при одной секущей позволяет сделать вывод о параллельности прямых.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помогают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удобен для быстрых вычислений: достаточно найти один известный угол и сразу определить второй, не выполняя длинных построений.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8413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между двумя прямыми и по разные стороны секущей, поэтому на рисунке они расположены зеркально относительно наклонной линии.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46947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такие величины равны, это служит признаком параллельности прямых. При уже известных параллельных прямых равенство выполняется автоматически.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35475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их часто рассматривают вместе с вертикальными углами: сначала находят равные вертикальные, а затем используют накрест лежащие для окончательного вывода.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такой должна быть их сумма у параллельных прямых.
</a:t>
            </a:r>
            <a:pPr algn="ctr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односторонних углов при параллельных прямых, школьный курс геометрии
</a:t>
            </a:r>
            <a:endParaRPr lang="en-US" sz="3601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проверка: если сумма углов по одну сторону секущей равна этому значению, можно делать вывод о параллельности.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параллельные прямые на чертеже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всё объясняет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параллельность записывают коротким символом ∥. Например, a ∥ b сразу показывает, что две прямые лежат в одной плоскости и не пересекутся при продолжении. Такое обозначение экономит место и делает запись задачи понятной.
</a:t>
            </a:r>
            <a:endParaRPr lang="en-US" sz="125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одного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обычно изображают с одинаковым наклоном и отмечают разными буквами. Это помогает увидеть, что линии идут рядом, сохраняют расстояние и не сходятся в одной точке. Для рисунка важно аккуратное и одинаковое направление.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углы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пересекает третья, её называют секущей и подписывают отдельно, например c. Тогда на схеме удобно отметить пары углов и проверить их равенство или сумму. Именно такие чертежи чаще всего используются в задачах.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параллельных прямых и секущей: числовые примеры
</a:t>
            </a:r>
            <a:endParaRPr lang="en-US" sz="1971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признаков выполняется для одной секущей, можно сделать вывод о параллельности прямых.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параллельных прямых и секущей, школьная геометрия 9 класса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работают основные свойства углов на одном и том же чертеже. Во всех строках выполнено условие параллельности, но для проверки достаточно одного совпадения.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углов помогают доказать параллельность
</a:t>
            </a:r>
            <a:endParaRPr lang="en-US" sz="2182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одинаково подходят для доказательства параллельности; вертикальные углы служат только вспомогательным шагом.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признаки параллельности прямых, 9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равноправных признака. Каждый из них проверяют на одной и той же секущей, а результатом становится один и тот же вывод.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621000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925" y="2624525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промежуток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не меняется: в любой точке оно одинаково. Это удобно проверять на чертеже, когда нужно убедиться, что линии проведены точно и аккуратно.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по перпендикуляру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короткое расстояние между прямыми — перпендикуляр. Если провести несколько таких отрезков, их длины будут равны. Именно так измеряют расстояние в геометрии.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используют при построении параллельных линий в тетради, разметке дорог и черчении. Равные промежутки помогают сохранить точность рисунка и правильное направление линий.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отрезки и лучи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определяют для прямых. Если две прямые не пересекаются и лежат в одной плоскости, на них уже можно опираться при рассмотрении отрезков и лучей.
</a:t>
            </a:r>
            <a:endParaRPr lang="en-US" sz="1522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 — части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63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 лучи называют параллельными, когда они лежат на параллельных прямых. При этом их длина может быть любой, важно только одинаковое направление.
</a:t>
            </a:r>
            <a:endParaRPr lang="en-US" sz="1444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Непересечение отрезков ещё не доказывает параллельность. Нужно смотреть на прямые-носители, иначе в задаче легко сделать неверный вывод.
</a:t>
            </a:r>
            <a:endParaRPr lang="en-US" sz="15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параллельными прямыми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теме параллельных прямых, школьная геометрия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ученики чаще всего ошибаются, и как действовать правильно. Один и тот же угол на чертеже может участвовать в нескольких соотношениях.
</a:t>
            </a:r>
            <a:endParaRPr lang="en-US" sz="1723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анализ рисунка и понимание каждого вида углов помогают избежать большинства ошибок в задачах.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параллельные прямые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рисунком и углами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параллельные прямые в жизни и технике
</a:t>
            </a:r>
            <a:endParaRPr lang="en-US" sz="2107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параллельные линии помогают точно строить стены, лестницы, планы этажей и декоративные элементы. Благодаря им рисунок получается аккуратным, а размеры и направления сохраняются без искажений.
</a:t>
            </a:r>
            <a:endParaRPr lang="en-US" sz="1175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архитектура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Рельсы, полосы движения и разметка спортивных площадок часто показывают параллельные направления. В этих случаях важно сохранить одинаковое расстояние между линиями, чтобы движение и ориентирование были понятными и безопасными.
</a:t>
            </a:r>
            <a:endParaRPr lang="en-US" sz="1071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разметка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 тетради, таблицы и схемы тоже опираются на параллельность. Она помогает писать ровно, строить фигуры без перекосов и быстро проверять, правильно ли выполнен чертёж.
</a:t>
            </a:r>
            <a:endParaRPr lang="en-US" sz="125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 учебные схемы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по теме параллельных прямых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7086" y="1379432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одной плоскости не имеют общих точек. Даже если мысленно продолжить их в обе стороны, они не встретятся.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872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параллельны и пересечены секущей, соответствующие углы оказываются равными. Это один из самых удобных признаков для проверки.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50435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параллельных прямых накрест лежащие углы тоже равны. Такой признак часто помогает найти неизвестный угол на рисунке за один шаг.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2214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односторонние углы в сумме дают 180°. Если известен один угол, второй легко найти вычитанием из 180°.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94065" y="1379428"/>
            <a:ext cx="143758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доказать параллельность, не нужно проверять все свойства сразу. Достаточно одного верного признака, если он относится к одной и той же секущей.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2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понимать чертежи, находить углы и доказывать свойства фигур. Если знать признаки параллельности и уверенно работать с секущей, задачи по геометрии становятся заметно проще.
</a:t>
            </a:r>
            <a:endParaRPr lang="en-US" sz="43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2026-06-03T12:25:06Z</dcterms:created>
  <dcterms:modified xsi:type="dcterms:W3CDTF">2026-06-03T12:25:06Z</dcterms:modified>
</cp:coreProperties>
</file>