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тенденции в алгебре: среднее, медиана и мода
</a:t>
            </a:r>
            <a:pPr algn="l" indent="0" marL="0">
              <a:lnSpc>
                <a:spcPct val="90000"/>
              </a:lnSpc>
              <a:buNone/>
            </a:pPr>
            <a:r>
              <a:rPr lang="en-US" sz="18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типичное значение в наборе чисел?
</a:t>
            </a:r>
            <a:endParaRPr lang="en-US" sz="189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часто нужно быстро понять, что происходит в большом наборе чисел. Среднее, медиана и мода помогают заменить длинный список одним понятным показателем для сравнения и анализа.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искать центр данных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показателя: что именно они показывают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общий уровень всех значений в наборе. Оно учитывает каждое число, поэтому удобно для оценки «средней картины», но может заметно меняться из-за крайних значений.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отличаются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наборах все три показателя совпадают, а в других — нет. Это зависит от формы данных: симметричной, несимметричной или содержащей выбросы.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середину упорядоченного ряда. Если расположить числа по возрастанию, медиана делит набор на две равные части и часто лучше отражает обычное значение.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значение, которое встречается чаще всего. Этот показатель особенно полезен в опросах и при анализе повторяющихся результатов, например размеров, ответов или оценок.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среднее арифметическое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все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выпишите все значения и найдите их сумму. Важно не пропустить ни одного числа, потому что среднее учитывает каждый элемент набора.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3, 5, 7, 5, 10 сумма равна 30, а чисел пять. Значит, среднее арифметическое равно 6, и это легко проверить вычислением.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 на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разделите полученную сумму на число значений в ряду. Именно это действие превращает общий результат в одно характерное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данным из примера: 4, 5, 5, 6 и 4, 5, 5, 20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набора почти одинаковы, но одно большое число заметно сдвигает результат вверх.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сильно влияет на среднее, поэтому этот показатель не всегда описывает типичную ситуацию.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 влияние выбросов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среднее не лучшее описание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большинство учеников решает задачу примерно за одинаковое время, а один тратит намного больше, среднее значение становится выше обычного и хуже показывает типичную ситуацию.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выполнение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очень большой или очень маленький результат может изменить среднее заметнее, чем остальные значения. Поэтому при неравномерных данных его нужно проверять особенно внимательно.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выброс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часто даёт более честное представление о центре набора, потому что опирается на порядок чисел, а не на их сумму. Она меньше реагирует на крайние значения.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медианой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оценок, времени и измерений полезно не ограничиваться одним числом. Если данные содержат выбросы, лучше дополнительно смотреть медиану и уже потом делать вывод.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другой показатель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показателя зависит от того, что именно нужно узнать: общий уровень, середину ряда или наиболее частый результат.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определение статистических показателей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 помогают по-разному описывать один и тот же набор чисел.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среднего, медианы и моды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в упорядоченном ряду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Медиану можно искать только после упорядочивания чисел по возрастанию. Без этого невозможно правильно определить, какое значение находится в середине ряда.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нечётное количество, медианой становится одно центральное значение. В ряду 2, 4, 6, 8, 10 это число 6, потому что оно стоит посередине.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чётное количество, берут два средних значения и находят их среднее арифметическое. Для ряда 3, 4, 7, 9 медиана равна 5,5.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медиану для любого упорядоченного ряда чисел.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медиану шаг за шагом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медиана ряда 2, 3, 4 и 100.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ряду 2, 3, 4, 100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очень большом значении в конце ряда медиана остаётся близкой к середине данных и лучше описывает типичную ситуацию.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 самое частое значение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значение повторяется больше остальных, говорят об одной моде. Например, в ряду 1, 2, 2, 3, 4 модой является 2, потому что оно встречается чаще всех.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мод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два значения повторяются одинаково часто и чаще остальных. Тогда ряд имеет две моды. Такой случай показывает, что в данных может быть не одно, а несколько типичных значений.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мода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помогает быстро увидеть, какой ответ или значение встречается чаще других. Это удобно в опросах, списках оценок, измерениях и любых наборах, где важно именно повторение.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моды нет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каждое число встречается только один раз, выделить самое частое значение нельзя. В таком наборе мода отсутствует, и это тоже важный результат при анализе данных.
</a:t>
            </a:r>
            <a:endParaRPr lang="en-US" sz="11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из условия задания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сколько наиболее частых значений имеет каждый пример. Это помогает увидеть, что мода определяется не величиной числа, а числом его повторений.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повторяется одно значение — одна мода; если два — две моды; если повторов нет, мода отсутствует.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мода, две моды и отсутствие моды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из условия задания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сравниваются три набора чисел и результаты вычисления среднего, медианы и моды. Видно, что один и тот же ряд может дать разные характеристики центра.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часто не совпадают: каждый из них по-своему описывает центр набора, поэтому их нужно сравнивать вместе.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всех трёх показателей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показатель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общий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выбирают, если важно получить общий баланс значений. Оно хорошо подходит для ровных данных, где нет слишком больших или слишком маленьких чисел, резко меняющих результат.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середина ряда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полезна, если в данных есть выбросы или крайние значения. Она показывает центральную позицию в ряду и меньше зависит от очень больших или очень маленьких чисел.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самый частый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 используют, когда нужно узнать наиболее распространённое значение. Это особенно удобно в анкетах, при выборе любимого предмета, вида спорта, размера одежды или другого повторяющегося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из условия задания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одно значение заметно отличается от остальных. Поэтому разные показатели центра дают разные ответы и по-разному описывают типичное время выполнения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поднимается из-за 60 минут, а медиана и мода остаются ближе к обычному времени большинства учеников.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выполнения домашнего задания: сравнение показателей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тенденции в школьных данных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баллы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часто используют, когда нужно подвести итог по нескольким оценкам или результатам соревнований. Оно показывает общий уровень успеха и удобно для сравнения двух групп.
</a:t>
            </a:r>
            <a:endParaRPr lang="en-US" sz="1082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особенно полезна при анализе времени выполнения контрольной, домашнего задания или поездки. Она помогает увидеть типичную середину данных, даже если один результат сильно выделяется.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в анкетах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подходит для опросов о любимом предмете, виде спорта, цвете или занятии. Она сразу показывает самый частый ответ и помогает быстро понять мнение большинства.
</a:t>
            </a:r>
            <a:endParaRPr lang="en-US" sz="11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31" y="1220200"/>
            <a:ext cx="2824088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показателями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понятиях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 часто путают со средним арифметическим, хотя это разные величины. Мода показывает самое частое значение, а среднее — результат деления суммы на количество чисел.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сортировки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Медиану нельзя находить, пока числа не расположены по порядку. Если этого не сделать, можно выбрать не центральное значение, а случайное число из середины записи.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результат до конца вычислений, ответ может стать неточным. Лучше сначала выполнить все действия, а затем записать итог, сохранив точность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показателя в зависимости от вида данных и цели анализа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средним, медианой и модой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показателя работают вместе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среднее, медиана и мода близки друг к другу, данные обычно распределены достаточно ровно. Это значит, что в наборе нет сильных перекосов и экстремальных значений.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значения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показатели заметно отличаются, набор данных может содержать выброс или быть несимметричным. Тогда одного числа недостаточно, чтобы понять картину, и нужен более внимательный анализ.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трёх показателей помогает увидеть не только центр данных, но и их форму. Так проще сравнивать разные наборы и делать более точный вывод.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картина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 — три взгляда на 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Среднее, медиана и мода по-разному описывают один и тот же набор чисел. Если уметь выбирать подходящий показатель, данные становятся понятнее, а выводы — точнее.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2026-05-29T11:47:09Z</dcterms:created>
  <dcterms:modified xsi:type="dcterms:W3CDTF">2026-05-29T11:47:09Z</dcterms:modified>
</cp:coreProperties>
</file>