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и её главные следствия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дают пропорции отрезков и запускают ключевые построения.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место теоремы в школьной геометрии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Фалес Милетский жил в VI веке до н. э. и, по преданию, применял рассуждения, чтобы измерять то, что трудно измерить напрямую. В школе теорема Фалеса связывает параллельность, пропорции и подобие треугольников.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теоремы Фалеса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несколько параллельных прямых пересекают две секущие, то отрезки, отсекаемые на секущих, оказываются пропорциональными: “как на первой — так и на второй” при одинаковом расположении параллелей.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частном случае, когда рассматривается угол, равные отрезки на одной стороне соответствуют равным отрезкам на другой стороне, если через их концы проведены параллельные прямые.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 применения — именно параллельность прямых. Без неё пропорциональность может нарушиться, и выводы теоремы перестают работать даже при одинаковых отметках на рисунке.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 двумя секущими и параллельными прямыми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две секущие прямые, которые пересекают несколько параллельных прямых. На первой секущей отмечены отрезки a, b, c, а на второй — a1, b1, c1.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соответствующие отрезки образуют одинаковые отношения: a:b = a1:b1 и b:c = b1:c1. Эта схема показывает, что параллельное “повторение” положения даёт пропорциональное деление.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Пропорциональность соответствующих отрезков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первой величине 2 соответствует вторая 3, а дальше масштабирование сохраняет ту же связку.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отрезок в 2 раза больше, то соответствующий отрезок на второй секущей тоже увеличивается в 2 раза, поэтому отношение остаётся неизменным.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примера: 2→3, 4→6, 6→9 (отношение 2:3).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1: деление отрезка на равные части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одной стороне угла последовательно отложить несколько равных отрезков и через их концы провести параллели, то на другой стороне получится такая же серия равных отрезков.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следствию можно делить отрезок на 2, 3, 4 и любое другое число равных частей. При этом точность достигается построением, а не измерением линейкой.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параллели выступают “шаблоном”: они переносят деление с одного луча на другой так, чтобы размеры не искажались, а сохранялись отношения между отрезками.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деления отрезка на n равных частей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конструкция основана на сохранении пропорций при параллельных прямых.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2: середина отрезка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схеме теоремы выбрать n = 2, то деление становится “пополам”: две равные части на вспомогательном луче дают две равные части на исходном отрезке.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Иначе говоря, точка деления окажется в середине: один отрезок будет равен другому. Это получаем именно благодаря параллельным прямым и одинаковым соответствующим отношениям.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треугольнике такая идея связана с медианой: медиана проходит через середину стороны, а её построение удобно выполнять через деление стороны пополам с использованием параллельных прямых.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пропорциональных отрезков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пары отрезков на двух секущих, где сохраняется один и тот же коэффициент пропорциональности.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всех строк сохраняется одно и то же отношение 2:3: как меняются отрезки на первой стороне, так же масштабируются соответствующие на второй.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пример для иллюстрации постоянного отношения.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в треугольнике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прямая проходит внутри треугольника параллельно одной из его сторон и пересекает две другие стороны, то она отсекает на них пропорциональные отрезки. Это позволяет сравнивать длины без лишних измерений.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Параллельная прямая создаёт два подобных треугольника: маленький у вершины и весь исходный. У соответствующих углов одинаковая величина, поэтому отношения сторон совпадают.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 как следствие параллельности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прямая внутри треугольника параллельна одной стороне, верхний и нижний треугольники становятся похожими, а их стороны соотносятся одинаковым коэффициентом.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подчеркивает: сохраняются соответствующие углы и пропорции сторон, поэтому можно уверенно переносить вычисления между подобными треугольниками.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соотношений: 3:5 и 6:10; 4:7 и 8:14 (школьная геометрическая интерпретация теоремы Фалеса).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8106" y="2151250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477" y="2114972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59782" y="2131725"/>
            <a:ext cx="484838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3: средняя линия треугольника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середины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соединяет середины двух сторон треугольника. Если точка M — середина AB, а N — середина AC, то отрезок MN — средняя линия и задаёт удобные связи для расчётов.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Равна половине длины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средней линии равна половине третьей стороны: MN = 1/2·BC. Это позволяет находить длины без лишних построений и проверять ответы по пропорциям.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Параллельна третьей стороне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всегда параллельна третьей стороне: MN ∥ BC (в обозначениях выше). Параллельность — ключ к доказательству через теорему Фалеса и к решению задач на подобие.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неизвестный отрезок по теореме Фалеса
</a:t>
            </a:r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школьного решения: параллельные прямые создают соответствие отрезков, затем составляют пропорцию и вычисляют неизвестное.
</a:t>
            </a:r>
            <a:endParaRPr lang="en-US" sz="2554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5015" y="2400298"/>
            <a:ext cx="4133887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по теме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Ситуации, в которых работают параллельные прямые, и то, что чаще всего требуется найти: доли, середины и длины средней линии.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параллельность фиксирует соответствие отрезков, а значит появляется одна и та же пропорция, по которой можно вычислять длины.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форматы задач 7–9 классов по параллельным прямым и пропорциям.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применяется теорема Фалеса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теорему используют не ради «теории», а ради точных построений и вычислений: находят доли сторон, середины и длины линий, параллельных основанию.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 приоритет задач на треугольники и параллельные прямые: именно там сильнее всего работает переход от параллельности к пропорциям.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долей учебных заданий по теме (школьная практика): 40% / 25% / 20% / 15%.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решении задач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составляют без проверки параллельности. Если параллельные прямые в условии не выполняются, то соответствующие отрезки могут быть несоразмерны, и теорема Фалеса неприменима.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Путают, какие стороны или отрезки считаются соответствующими. Важно сравнивать те части на секущих, которые ограничены одним и тем же «положением» параллелей.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Сбивают порядок чисел в пропорции: вместо a/b = c/x получают a/x = b/c и тем самым меняют смысл соответствия. Из-за этого ошибка сохраняется на этапе вычисления.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верной формуле забывают контроль: в ответе стоит убедиться, что параллельность действительно присутствует, а найденный отрезок согласуется с построением или логикой подобия.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дерева по тени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вы измеряете длину тени дерева и свои шаги до точки, где тень начинается. По лучам солнца и параллельным «соответствиям» можно построить подобные треугольники. Тогда высоту дерева получают косвенно, через пропорции, без прямого подъёма.
</a:t>
            </a:r>
            <a:endParaRPr lang="en-US" sz="1177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реки без переправы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подойти к реке так, чтобы увидеть противоположный берег и поставить ориентиры на своём, можно использовать параллельные линии и пересекающие их лучи. Получаются треугольники с одинаковыми углами. Их стороны связаны одной пропорцией, поэтому ширина реки находится расчётом.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 недоступной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точка находится за забором, оврагом или зданием. Тогда проводят измеримые отрезки на своей стороне и строят параллельные направляющие. Сравнение соответствующих отрезков даёт возможность вычислить искомое расстояние без прямого измерения напрямую.
</a:t>
            </a:r>
            <a:endParaRPr lang="en-US" sz="117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теоремы Фалеса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пропорций на числовом примере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4, 8, 12 и 6, 12, 18 связаны одним коэффициентом 1,5. Это показывает, что при пропорции изменение одной величины масштабирует соответствующую.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зависимость подтверждает сохранение отношения: как только первая величина растёт в k раз, вторая величина увеличивается во столько же раз, поэтому пропорция корректна.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пример из условия: 4, 8, 12 и 6, 12, 18 (коэффициент 1,5).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7300" y="2162625"/>
            <a:ext cx="625500" cy="50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1507" y="2135775"/>
            <a:ext cx="484838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1996" y="213578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62009" y="2135780"/>
            <a:ext cx="554100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темами геометрии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Параллельная прямая внутри треугольника даёт подобные треугольники. Тогда можно переносить отношения сторон и делать выводы о равенстве соответствующих углов.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и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превращает геометрическую ситуацию в числовую: соответствующие отрезки связаны одной пропорцией. Это основа для задач на отношения и доли длины.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параллельностью и результатом есть прямое соответствие: без параллельных прямых нет «правильных» пропорциональных отрезков. Поэтому эта тема поддерживает другие доказательства.
</a:t>
            </a:r>
            <a:endParaRPr lang="en-US" sz="1528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циркулем и линейкой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Следствия теоремы помогают делать точные построения: делить отрезок, находить середину и строить среднюю линию. Эти операции часто нужны в задачах по геометрическим построениям.
</a:t>
            </a:r>
            <a:endParaRPr lang="en-US" sz="153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теорема Фалеса важна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утверждает, что параллельные прямые делят пересекаемые ими отрезки пропорционально. Из неё следуют деление на равные части, середина, средняя линия и признаки подобия.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2026-05-12T04:05:29Z</dcterms:created>
  <dcterms:modified xsi:type="dcterms:W3CDTF">2026-05-12T04:05:29Z</dcterms:modified>
</cp:coreProperties>
</file>