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травме и сохранить здоровье сердца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травмах и кровотечениях. Гигиена сердечно‑сосудистой системы
</a:t>
            </a:r>
            <a:endParaRPr lang="en-US" sz="32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знания нужны в 8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 кровотечения случаются в школе, дома и на тренировках. В первые минуты особенно важны спокойствие и правильные действия. А чтобы сердце и сосуды работали без перегрузок, нужно понимать, как на них влияют движение, сон и питание.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первой помощи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ситуацию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в сознании ли пострадавший, может ли он дышать и нужна ли срочная помощь взрослых или медиков. Это помогает выбрать безопасные действия без лишней суеты.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Вызвать помощь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кровотечении, потере сознания или подозрении на тяжелую травму сразу вызывают 112. Сообщают место происшествия, что случилось и в каком состоянии находится пострадавший.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 кровотечение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рану прикладывают чистую салфетку или бинт и помогают уменьшить потерю крови. Если кровь идет сильно, давление на рану становится главным действием до приезда помощи.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рану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Поврежденное место закрывают от грязи и лишнего движения, чтобы снизить риск инфекции и новой боли. Для этого используют чистую повязку, не касаясь раны грязными руками.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навредить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вытаскивать глубокие предметы из раны, резко двигать пострадавшего или делать лишние действия без необходимости. Главное правило первой помощи — помочь и не ухудшить состояние.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места происшествия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помощью быстро оценивают, нет ли рядом стекла, огня, проводов, транспорта или других опасных предметов. Если место небезопасно, сначала убирают угрозу или отходят в безопасную зону.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команды и суета мешают помощи, поэтому действуют по очереди и без паники. Спокойный тон помогает пострадавшему меньше бояться и позволяет быстрее выполнить нужные шаги.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действия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переносят лишь тогда, когда ему действительно грозит опасность, например рядом пожар или движение машин. В остальных случаях лишнее перемещение может усилить травму.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только при угрозе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занести инфекцию, используют перчатки, чистую салфетку, бинт или ткань без ворса. Это особенно важно, если есть кровь, открытая рана или загрязнение кожи.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 травме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первые минуты до приезда взрослых или медиков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ссадины и растяжения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боль, отек или небольшое кровотечение. Важно прекратить нагрузку, остановиться и не проверять поврежденное место резкими движениями.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поврежденной области прикладывают холод через ткань на 10–15 минут и дают покой. Ссадину закрывают чистой повязкой, чтобы защитить ее от грязи.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боль усиливается, движение сильно ограничено или отек нарастает, нужна помощь взрослых и, при необходимости, врача. Поврежденное место берегут от повторной травмы.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кровотечения и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внешний вид крови с первыми действиями и понять, когда нужна срочная помощь.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быстрее кровотечение, тем важнее немедленное давление на рану и вызов помощи.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правила оказания первой помощи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остановить кровотечение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рану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повреждение сразу кладут стерильную салфетку или чистую ткань. Это защищает рану от загрязнения и создает основу для остановки кровотечения.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Надавить рукой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Салфетку прижимают рукой 5–10 минут, не убирая ее раньше времени. Постоянное давление помогает поврежденному сосуду быстрее закрыться и уменьшает потерю крови.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повязку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кровь продолжает идти, поверх первого слоя накладывают давящую повязку. Она удерживает нужное давление и позволяет продолжать помощь без лишних движений.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снимать пропитанный слой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первая салфетка пропиталась кровью, ее не убирают, а кладут новую сверху. Снятие нижнего слоя может разрушить образовавшийся сгусток и усилить кровотечение.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сидит ученик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садится спокойно и слегка наклоняет голову вперед. Так кровь не попадает в горло, а человек может контролировать свое состояние и не давиться.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на крыльях носа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носа сжимают пальцами примерно на 10 минут без перерыва. Одновременно важно дышать ртом и не разговаривать, чтобы не мешать остановке кровотечения.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на переносицу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переносицу кладут холодный компресс, который помогает сузить сосуды. Запрокидывать голову назад нельзя: кровь может попасть в дыхательные пути и желудок, что опасно для здоровья.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бытовые и школьные травмы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травмы чаще всего связаны с обычными повседневными ситуациями. Особенно заметны падения и порезы, которые происходят дома, в школе и на улице.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должна быть направлена прежде всего на обычные ежедневные риски, а не только на редкие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типичных бытовых и школьных травм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кровотечение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Скорую вызывают сразу, если кровь течёт сильно, пульсирует или быстро пропитывает повязку. В такой ситуации важно прижать рану и не терять время до приезда медиков.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травма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срочного вызова — глубокая рана, подозрение на перелом, сильная боль после падения или невозможность пошевелить конечностью. Пострадавшего стараются не перемещать без необходимости.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реагирует на обращение, его нужно проверить на дыхание и немедленно вызвать 112. Особенно опасно, когда вместе с этим появляются судороги или резкая слабость.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дыханием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дыхание, сильная боль в груди, посинение губ или ощущение удушья требуют срочной помощи. Эти признаки могут быстро привести к ухудшению состояния.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шока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холодный пот, дрожь, спутанная речь и резкое ухудшение самочувствия указывают на шок. Чем быстрее приедет помощь, тем выше шанс избежать опасных последствий.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991" y="3265225"/>
            <a:ext cx="315169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непрерывно сокращается и продвигает кровь по всему телу. Благодаря его работе органы получают кислород и питательные вещества, а отработанные вещества быстрее удаляются из тканей.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насос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 сердца к органам, а вены возвращают её обратно. Такое движение обеспечивает постоянный круг кровообращения и поддерживает работу всех систем организма.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вены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происходит обмен кислорода, углекислого газа, воды и питательных веществ между кровью и тканями. Именно здесь клетки получают всё необходимое для жизни.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капилляров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подростка в покое пульс обычно составляет 60–100 ударов в минуту. При беге, игре или другой нагрузке сердце работает чаще, чтобы обеспечить мышцы дополнительной энергией.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при нагрузке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сосуды: как работает кровеносная система
</a:t>
            </a:r>
            <a:endParaRPr lang="en-US" sz="26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здоровье сердца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помогают сердцу работать без лишней нагрузки, а вредные постепенно ослабляют сосуды и ухудшают самочувствие уже в подростковом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движение, сон и питание; самые опасные факторы — курение, стресс и избыток сладких напитков.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«Гигиена сердечно‑сосудистой системы»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сердца и сосудов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крупы, рыба и молочные продукты помогают организму получать витамины, белок и энергию. Такой рацион поддерживает нормальную работу сердца и сосудов каждый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полезных продуктов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5909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нормального кровообращения и обмена веществ. Если пить регулярно в течение дня, организму легче переносить учёбу, движение и жаркую погоду.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907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фастфуда и сладких напитков способствует набору лишнего веса и перегружает сосуды. Разумнее оставлять такие продукты только как редкое исключение.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Осторожнее с фастфудом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задерживает воду в организме, а большое количество сахара повышает нагрузку на обмен веществ. Поэтому лучше выбирать менее сладкие и менее солёные блюда.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соли и сахара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18569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 ужин в одно и то же время помогают сохранять уровень энергии и не переедать. Умеренные порции делают питание более полезным для всего организма.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8569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приёмов пищи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группа ребят выходит на площадку: кто-то идёт быстрым шагом, кто-то играет в мяч, а кто-то просто много двигается на свежем воздухе. Такие занятия помогают сердцу работать тренированнее и улучшают кровообращение.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Вечером, после насыщенного дня, организму нужен сон. За 8–10 часов подросток восстанавливает силы, а сердце и сосуды получают возможность работать без лишнего напряжения. Недосып быстро сказывается на внимании и самочувствии.
</a:t>
            </a:r>
            <a:endParaRPr lang="en-US" sz="968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отдыхает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режим дня включает движение, достаточный сон и чередование учёбы с отдыхом. Если школьник регулярно гуляет, занимается физкультурой и не ложится слишком поздно, ему легче сохранять бодрость и работоспособность.
</a:t>
            </a:r>
            <a:endParaRPr lang="en-US" sz="99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Режим, который помогает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сон и режим дня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привычки укрепляют сердце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привычки влияют на нагрузку на сердце и сосуды.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повседневные привычки и их влияние на работу сердца и сосудов.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действия заметно улучшают или ухудшают работу сердца; полезные привычки легче поддерживать, чем исправлять последствия вредных.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«Гигиена сердечно‑сосудистой системы»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привычки для сердца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на улице, в школе и дома уменьшает риск падений, порезов и ожогов. Чем внимательнее человек к обстановке, тем меньше поводов для травмы.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простых действий помогает не растеряться при ране или кровотечении. Правильный первый шаг уменьшает потерю крови и даёт время дождаться медиков.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помощь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движение и разумное питание поддерживают силы тела. После нагрузки такой организм быстрее восстанавливается и легче переносит случайные повреждения.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организм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первой помощи и профилактики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способы их избежать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рану лишний раз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тереть повреждённое место или заливать глубокий порез агрессивными средствами. Это усиливает боль, повышает риск инфекции и мешает правильной обработке 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удалять предметы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ране застрял предмет, его не вытаскивают самостоятельно. Его нужно зафиксировать и дождаться врачей, чтобы не усилить кровотечение и не повредить ткани.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действовать при носовом кровотечении
</a:t>
            </a:r>
            <a:endParaRPr lang="en-US" sz="1135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носовом кровотечении голову наклоняют вперёд, а не назад. Так кровь не попадает в горло и дыхательные пути, а человеку легче дышать и контролировать состояние.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покой и давление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нельзя заставлять пострадавшего активно двигаться. При сильном кровотечении нужно сразу прижать рану и наложить повязку, чтобы уменьшить потерю крови.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 твоих руках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правила первой помощи и поддерживать сердце полезными привычками, можно быстрее помочь себе и другим. Безопасность, спокойствие и забота о режиме дня действительно сохраняют здоровье.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2026-06-01T09:59:33Z</dcterms:created>
  <dcterms:modified xsi:type="dcterms:W3CDTF">2026-06-01T09:59:33Z</dcterms:modified>
</cp:coreProperties>
</file>