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«Слон и муравей»: сказка о дружбе, уважении и скрытой силе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великана и крохи учит: ценность героя не измеряется ростом.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Дональд Биссет — английский писатель, художник и сказочник XX века. Он создавал короткие фантазийные истории для детей: смешные диалоги, простой сюжет, добрый финал и понятная мораль. Поэтому «Слон и муравей» хорошо подходит для 6 класса.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Дональд Биссет и место сказки в детской литературе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в сказке — это образ большой физической силы, спокойствия и уверенности. Его поведение кажется «правильным» для сильного героя, но именно это помогает увидеть контраст с муравьём.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— маленький, быстрый, внимательный и настойчивый. Он не спорит из-за размеров: наблюдает, слушает и действует, когда требуется точность и сообразительность.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сразу раскрывает главную идею: значимость не зависит от внешности. Важно не только быть сильным, но и уметь помогать, быть смелым и находить верные решения в деле.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 и их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слона и муравья как художественный прием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противопоставление заметно по росту, весу и манере поведения: слон воспринимается как огромный и заметный, а муравей будто теряется рядом с ним. Такая разница делает сравнение особенно выразительным.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как правило, усиливают смысл: масштаб подчёркивается, выражения героев остаются доброжелательными, а атмосфера спокойная. В центре оказывается не соперничество, а общение двух существ с разными возможностями.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сказки: неожиданная встреча двух разных героев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слона и муравья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того, что слон и муравей сразу удивляют друг друга. Большой герой внимательно относится к маленькому, а тот держится уверенно рядом с великаном.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 ожиданий
</a:t>
            </a:r>
            <a:pPr algn="r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заранее ожидает привычного превосходства сильного. Но сказка делает акцент иначе: муравей оказывается не «прилипшим» к слону, а собеседником со своим значением.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самой первой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завязке появляется лёгкий юмор. Привычная логика «кто больше, тот важнее» начинает ломаться, и это подталкивает следить за дальнейшими событиями.
</a:t>
            </a:r>
            <a:endParaRPr lang="en-US" sz="13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приходят к взаимному уважению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встреча, разговор, трудность, помощь, признание пользы, вывод о ценности каждого.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Трудность, которая показывает настоящие качества героев
</a:t>
            </a:r>
            <a:endParaRPr lang="en-US" sz="213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как проявление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что полезность связана с добротой. Муравей делает важное дело без бахвальства, а слон видит, что перед ним не слабость, а уверенный ум.
</a:t>
            </a:r>
            <a:endParaRPr lang="en-US" sz="1591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оказывается недостаточной
</a:t>
            </a:r>
            <a:pPr algn="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трудная ситуация, становится ясно: одной физической мощи мало. Нужны ловкость, точность и умение действовать по обстоятельствам, а не просто давить силой.
</a:t>
            </a:r>
            <a:endParaRPr lang="en-US" sz="1478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муравья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муравей проявляет сообразительность. Его действия не случайны: он находит способ, который подходит именно для этой проблемы и помогает всей истории сдвинуться с места.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муравей помогает, слон меняет отношение: уважение появляется не из-за внешности, а из-за реального результата. Так трудность раскрывает истинные качества героев.
</a:t>
            </a:r>
            <a:pPr algn="ctr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рождается после дела
</a:t>
            </a:r>
            <a:endParaRPr lang="en-US" sz="9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важнее всего в сказке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больше всего ценится доброта и смекалка: именно они приводят к верному решению и помогают герою проявить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сила — лишь часть общей картины. Главный ориентир сказки — характер: умение помогать, думать и сохранять терпение, когда ситуация сложная.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смысловой анализ сказки Д. Биссета «Слон и муравей».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делают лёгкой для чтения короткие реплики и неожиданные повороты. За счёт этого смысл запоминается быстро, а напряжение не растёт — после трудности приходит ясность.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появляется из несоответствия ожиданий и реальности: слон ведёт себя иначе, чем привыкли представлять сильного героя. Его уверенность не превращается в грубость или самодовольство.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говорит и действует уверенно, словно равный собеседник. Он не прячется за размером, а проявляет характер через поступки, поэтому смешное ощущается одновременно и добрым.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Дональда Биссета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простой, ясный и образный. Текст легко читать и понимать: короткие фразы помогают следить за событиями без лишних объяснений.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произведения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диалогическая речь. Благодаря разговорам между героями читатель сразу улавливает различие характеров и наблюдает, как меняется их отношение друг к другу.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встречаются повторы и выразительные сравнения. Они усиливают впечатление от контраста — между спокойствием слона и настойчивостью муравья.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удобен для чтения вслух и для анализа в 6 классе: основные мысли выражены понятно, а эмоциональный рисунок сюжета чувствуется даже без сложных терминов.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слона и муравья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кажется самым заметным, а кто — почти незаметным? В сказке Биссета внешние признаки расходятся с внутренней силой: ценность героев проявляется в поступках.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сила не равна внутренней: главный результат дают характер и способность помочь в нужный момент.
</a:t>
            </a:r>
            <a:endParaRPr lang="en-US" sz="133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Дональда Биссета «Слон и муравей».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героя определяется поступками и внутренними качествами, а не ростом или внешней мощью.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можно выразить одной идеей: значимость человека или зверя раскрывается в трудной ситуации, когда проявляются доброта, уважение и умение помочь.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сказки Д. Биссета «Слон и муравей».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иллюстрация помогает понять смысл сказки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размеров и поз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особенно важна разница в размерах: слон выглядит огромным, а муравей — крошечным. Контраст поз показывает их отношения: слон словно прислушивается и делает шаг навстречу, а не возвышается.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лиц и ясная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Доброжелательные выражения лиц помогают понять настроение сцены: здесь нет соперничества. Простой фон и ясная композиция направляют внимание на общение героев и на то, как уважение меняет их поведение.
</a:t>
            </a:r>
            <a:endParaRPr lang="en-US" sz="1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слон приходит к уважению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взглядов слона на муравья по ходу событий в сказке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произведении основана не на сходстве, а на уважении и готовности поддержать. Герои отличаются друг от друга размером и внешностью, но учатся слышать друг друга.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сказка говорит о дружбе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трудность, становится видно, что помогать можно по‑разному. Сказка показывает: тот, кто кажется большим, тоже нуждается в чужом умении и опыте.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делает сильнее обоих. Она помогает увидеть ценность каждого: и муравья, который выручает делом, и слона, который учится относиться к собеседнику честно.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сказке сменяются быстро: сюжет держит внимание через разговор, затем неожиданную проверку на деле и, наконец, добрый итог.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настроения показывает, что ценность героя раскрывается постепенно: сначала кажется важным размер, но решающим становится поступок.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событий в сказке Д. Биссета «Слон и муравей».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легко проследить: герои быстро знакомятся и сразу оказываются в ситуации, где проверяются качества. Противопоставление слона и муравья помогает не запутаться.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понятна ученикам 6 класса
</a:t>
            </a:r>
            <a:endParaRPr lang="en-US" sz="2916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учеников есть близкая тема: внешность и впечатление иногда обманывают. Сказка показывает, что настоящее отношение складывается не по росту, а по делу.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добрый и справедливый: уважение приходит после того, как муравей делает важную работу. Это подталкивает к обсуждению честности в отношениях и готовности помочь.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удобно служит основой для разговора о том, как замечать сильные стороны других. Она развивает эмпатию и учит не судить по первому впечатлению.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72750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другими произведениями Дональда Биссета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необычный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историях Биссета, герои — животные. Через их разговор простые мысли подаются легко, а поведение каждого становится подсказкой к характеру.
</a:t>
            </a:r>
            <a:endParaRPr lang="en-US" sz="1363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простых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история у автора умеет быть глубокой: в обычной встрече появляется скрытый смысл. «Слон и муравей» опирается на юмор и философию дружбы.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равенство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важен итог: дружба строится на уважении. Это перекликается с другими текстами Биссета, где ценность личности проявляется в поступках, а не во внешнем превосходстве.
</a:t>
            </a:r>
            <a:endParaRPr lang="en-US" sz="13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по сказке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взгляд слона?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какой момент слон начинает уважать муравья и замечает его смелость и уверенность? Что именно он увидел?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слон ошибается в начале?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заставляет его смотреть на муравья только как на «маленького» и считать, что он не сможет помочь?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силой?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свести силу только к физической мощи? Какие примеры из сюжета показывают, что важнее смекалка и характер?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оставляет чувство доброты?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подчеркивают справедливое отношение и равенство героев? Почему это важно понимать читателю?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бывает разной, а уважение важно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Дональда Биссета «Слон и муравей» учит видеть ценность в каждом существе. Слон олицетворяет мощь и величие, а муравей — находчивость, трудолюбие и упорство. Настоящая сила — в доброте, уме, уважении и взаимопомощи.
</a:t>
            </a:r>
            <a:endParaRPr lang="en-US" sz="36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2026-05-15T04:46:28Z</dcterms:created>
  <dcterms:modified xsi:type="dcterms:W3CDTF">2026-05-15T04:46:28Z</dcterms:modified>
</cp:coreProperties>
</file>