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«Фауст» Иоганна Вольфганга Гёте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поиска смысла, знания и человечности в великой трагедии Гёте.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«Фауст»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писал трагедию десятилетиями, соединяя народную легенду, философию и опыт своей эпохи. В итоге получилась книга о вечном стремлении человека понять себя и мир.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Фауст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— учёный, который изучил философию, медицину, право и богословие, но не нашёл в книгах ответа на главные вопросы о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чувствует разочарование, потому что знания не приносят ему внутреннего покоя. Герой понимает: одного образования недостаточно, если человек не умеет жить осмысленно.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Фауста соединяются ум, гордость, сомнение и сильное желание не прожить жизнь напрасно. Поэтому он кажется живым и близким даже современному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7050" y="3375925"/>
            <a:ext cx="27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Мефистофеля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Мефистофель говорит язвительно и постоянно высмеивает людей. Его шутки не просто смешат, а показывают слабости, страхи и противоречия человеческой природы.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персонаж не созидает, а разрушает, спорит и отрицает всё высокое. Его роль в трагедии связана с постоянным сопротивлением добру и свету.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отрицания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Мефистофель становится испытанием для Фауста. Через него Гёте показывает: настоящая ценность человека раскрывается не в словах, а в поступках и решениях.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выбора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предлагает лёгкий путь, обещая удовольствие без труда и сомнений. Так Мефистофель проверяет, насколько человек готов отказаться от совести ради выгоды.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Искушение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Гретхен: образ невинности и трагедии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Гретхен живёт среди строгих правил, где осуждение страшит не меньше, чем сама ошибка. Когда её репутация рушится, рядом почти не остаётся поддержки. Так трагедия героини становится ещё и историей одиночества в чужом и холодном мире.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общества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Гретхен показывает, что человек может оступиться, но не перестаёт быть достойным сострадания. Её образ соединяет страх, раскаяние и надежду на прощение. Поэтому она остаётся одним из самых трогательных персонажей трагедии.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и милосердие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Гретхен встречает Фауста как простая и доверчивая девушка, не готовая к сильному чувству. Для неё любовь становится важным и очень личным переживанием. Именно поэтому ошибки взрослых и чужое влияние оборачиваются для неё особенно тяжёлой бедой.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любовь, которая меняет всё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первой части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первой части трагедии «Фауст»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Сделка Фауста с Мефистофелем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соглашается на договор, в котором проверяется не сила, а его отношение к жизни. Если он когда-нибудь полностью удовлетворится мгновением, его путь закончится.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условие показывает опасность самодовольства: человек перестаёт расти, когда решает, что уже всё понял и больше не должен искать смысл дальше.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трагедии эта сцена особенно важна, потому что именно здесь начинается нравственный риск. Одно решение Фауста запускает цепь тяжёлых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знания и разочарования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много учился, но понимает, что одних книг мало. Знание без живого опыта не отвечает на вопросы о счастье, долге и смысле существования.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Фауста делает его уязвимым для искушения. Когда человек устал от сомнений, ему легче поверить в быстрый и простой ответ.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сталкивает между собой науку, веру и личный поиск. Герой пытается выйти за границы кабинета и увидеть мир не только через формулы и тексты.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напоминает: знания важны, но они должны идти рядом с совестью, ответственностью и уважением к другим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трагедии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трагедии И. В. Гёте «Фауст»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стоит не одна мысль, а целый круг важных вопросов, которые связаны между собой.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Гёте главная мысль — внутренний выбор человека и его последствия.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Гретхен и общественная среда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Гретхен живёт в замкнутом мире, где все друг друга знают. В такой среде любая ошибка быстро становится заметной и почти не даёт шанса на защиту.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город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людей оказывается для Гретхен очень суровым. Осуждение делает её одиночество ещё тяжелей и показывает, как жестоко может действовать толпа.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мнение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Гретхен доверяет искренне и без расчёта, поэтому её легко ранить. Через этот образ Гёте показывает, как хрупка невинность в мире лжи и давления.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доверчивости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жизнь подчинена религиозным и нравственным запретам. Поэтому чувство вины усиливается не только поступками, но и постоянным страхом нарушить ожидания окружающих.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правила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трагедии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воплощает важную идею и помогает раскрыть главный конфликт трагедии.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не случайны: каждый показывает отдельную сторону борьбы человека с сомнением, соблазном, виной и нравственным выбором.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В. Гёте, «Фауст»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трагедии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вводит образы древности и Елены Прекрасной. Так трагедия соединяет европейскую культуру с античным идеалом красоты и гармонии.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Античные мотивы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появляется императорский двор. Герой оказывается вовлечён в вопросы власти, порядка и общественной пользы, а не только личных чувств.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Власть и история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сцены подводят к размышлению о предназначении человека. Личная судьба Фауста превращается в разговор о культуре, труде и смысле жизни.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Философский итог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личной драмы первой части действие выходит за пределы обычной жизни. Перед читателем открываются придворные сцены, исторические события и более широкий взгляд на мир.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Новый масштаб действия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 и образ Елены Прекрасной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 реальной жизни идеал нельзя удержать навсегда. Гёте показывает, что человеку приходится искать не мечту, а путь, на котором можно жить и действовать по-настоящему.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идеал недостижим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Елены связывает трагедию Гёте с древнегреческими мифами. Она олицетворяет красоту, стройность и совершенство, к которым человек тянется всю жизнь. 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как идеал красоты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Фауста от поиска к итогам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В. Гёте, «Фауст»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спокойное движение, а цепочку испытаний, через которые герой меняется и взрослеет.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Фауста строится на преодолении. Чем сложнее его путь, тем яснее становится мысль о цене выбора и 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труда и созидания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Фауст уже не ищет только удовольствий. Его привлекает работа, которая приносит пользу людям и помогает менять мир вокруг к лучшему.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делает образ Фауста более зрелым. Даже ошибаясь, человек может стремиться к полезному труду и создавать нечто нужное другим.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важны не слова, а дело. Он понимает, что настоящее значение жизни раскрывается в созидании, а не в праздности и самодовольстве.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связан с поиском истины и духовным ростом, а тьма — с ошибкой и внутренней слепотой. Это противопоставление помогает понять смысл трагедии.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В. Гёте, «Фауст»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символа особенно ясно противопоставляют надежду и соблазн.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связан с поиском истины и духовным ростом, а тьма — с ошибкой и внутренней слепотой. Это противопоставление помогает понять смысл трагедии.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вызывает споры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финала трагедии и нравственный вопрос, который они вызывают.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первой и второй частей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В. Гёте, «Фауст»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две части трагедии и помогает увидеть, как личная история героя превращается в широкое размышление о человеке и мире.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связаны общей мыслью: человек раскрывается через движение, поиск и действие, а не через покой и завершённость.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«Фауста» в мировой культуре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Гёте стала одной из главных книг немецкой литературы и показала, как можно соединить личную историю с большими вопросами о жизни и смысле.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повлияло на театр, музыку и живопись, потому что в нём есть яркие образы, сильные чувства и важные философские идеи.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и зрители разных эпох снова обращаются к «Фаусту», потому что вопросы выбора, ответственности и соблазна остаются понятными и сегодня.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смотреть на человека как на личность, которая ошибается, ищет, растёт и отвечает за свои поступки.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трагедии Гёте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«Фауст» напоминает: человек должен искать знание, делать добро и не бояться труда, но при этом всегда отвечать за свои решения и их последствия.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2026-05-22T20:39:25Z</dcterms:created>
  <dcterms:modified xsi:type="dcterms:W3CDTF">2026-05-22T20:39:25Z</dcterms:modified>
</cp:coreProperties>
</file>