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Бунин. «Холодная осень»: любовь, война и память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любовь переживает войну и становится главной памятью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Бунина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создан в эмиграции и хранит память о дореволюционной России, о мире сдержанных чувств и утраченного уклада. На его фоне особенно остро звучит тема любви, которую ломает историческая катастрофа.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вспоминает последний осенний вечер с любимым человеком. Именно он задает тон всему повествованию и становится точкой отсчета для дальнейшей судьбы.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на войну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короткой встречи герой отправляется на фронт. Разлука сразу связывает личную историю с приближающейся исторической трагедией.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Известие о гибели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приходит сообщение о смерти жениха. С этого момента память о нем становится центральным содержанием жизни героини.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прожитых лет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Спустя годы рассказ превращается в размышление о том, как одно мгновение любви определило внутреннюю биографию человека.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1914 года героиня прощается с любимым человеком. Их встреча коротка, но наполнена особой значимостью, потому что она оказывается последней перед долгой разлукой.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произведения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герой уходит на войну, а позже приходит весть о его гибели. Эта потеря перечеркивает надежды на общее будущее и становится главной драмой рассказа.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жизнь героини проходит в одиночестве и эмиграции. Все пережитое вновь и вновь возвращается к одному вечеру, который определил ее судьбу.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смысловой план рассказа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предчувствие 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темный сад и бледный свет не просто описывают время года. Они создают ощущение хрупкости счастья и заранее настраивают на трагический исход.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рассказе соотнесена с внутренним состоянием героини. Осенний пейзаж не украшает сцену, а помогает читателю почувствовать скрытое напряжение и близость разлуки.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прожила долгую трудную жизнь, но сохранила точную и ясную память о прошлом. Для нее воспоминание не стирается временем, а становится частью личности.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говорит спокойно и без внешней патетики. Эта сдержанность усиливает впечатление подлинной боли, потому что трагедия звучит не в громких словах, а в тоне рассказа.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судьбе соединяются любовь, война, эмиграция и одиночество. Все эти испытания не разрушили ее внутреннего достоинства и способности хранить верность пережитому чувству.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героини показывает нравственную силу человека, который не обесценивает прошлое. Для нее любовь остается не эпизодом, а главным жизненным опытом.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Героиня: память, сдержанность, стойкость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4950" y="3120774"/>
            <a:ext cx="252900" cy="337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образе жениха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Благородство и сдержанность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персонаж представлен как интеллигентный и немногословный человек. Его чувство выражается не декларациями, а поведением, жестами и интонацией прощального вечера.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принадлежит к людям, чья молодость оказалась прервана войной. Личная жизнь не успела раскрыться, потому что история вмешалась в самый важный момент.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гибель превращает частную любовную линию в часть общей исторической драмы. Через этот образ Бунин показывает цену войны для отдельной человеческой судьбы.
</a:t>
            </a:r>
            <a:endParaRPr lang="en-US" sz="10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одно мгновение любви определяет всю дальнейшую жизнь героини.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их смысл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одной точки — последнего вечера. Остальные события лишь раскрывают, как долго и глубоко отзывается эта утрата.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А. Бунина «Холодная осень»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тональности происходит прежде всего внутри героини: внешне действие почти неподвижно, но переживание становится все глубже.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рассказа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связан не с событием как таковым, а с его необратимыми последствиями для памяти и судьбы.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композиции и эмоционального строя рассказа И. А. Бунина «Холодная осень»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в личной судьбе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катастрофа вторгается в самую интимную сферу человека. Поэтому утрата героя воспринимается не только как личное горе, но и как знак эпохи.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рассказе показана не через сражения, а через разрушение частной жизни. Она прерывает любовь и делает будущее невозможным.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убеждает, что одна человеческая судьба может стать отражением судьбы целого поколения. Именно поэтому рассказ звучит так широко и трагически.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и художественное время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год: прощальный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мгновение последней встречи как главный светлый эпизод жизни. Именно этот вечер становится точкой, к которой потом мысленно возвращается героиня.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известие о гибели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прошлого не завершаются, а получают трагическое продолжение. Потеря любимого закрепляет в памяти не только боль, но и неповторимость пережитого чувства.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одиночества и эмиграции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героини наполнено утратой, но не стирает прошлого. Напротив, жизненные испытания делают воспоминание о любви еще более значимым и бережно хранимым.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рассказ о прожитом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время возвращает читателя к далекой молодости, однако эмоционально всё остается в настоящем памяти. Прошлое определяет духовный итог всей человеческой биографии.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счастья к исторической утрате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частная любовь оказывается разрушена войной, эмиграцией и необратимостью времени.
</a:t>
            </a:r>
            <a:endParaRPr lang="en-US" sz="8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997" y="2209826"/>
            <a:ext cx="252263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128" y="2879603"/>
            <a:ext cx="252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символы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передает не только осеннюю погоду, но и внутреннее остывание мира. Он усиливает ощущение надвигающейся разлуки и делает счастье особенно хрупким.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Темный сад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в сумерках создает пространство прощания, где всё кажется неподвижным и притихшим. Эта деталь превращает бытовую сцену в тревожный символ конца прежней жизни.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рассказе связан с исчезающим миром семейного уклада и спокойствия. Он напоминает о последнем острове защищенности, который затем будет утрачен безвозвратно.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жесты и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Сдержанные слова, паузы и простые действия заменяют прямое объяснение чувств. Благодаря этому переживание звучит особенно правдиво и психологически точно.
</a:t>
            </a:r>
            <a:endParaRPr lang="en-US" sz="8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язык Бунина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повествование на точных, ясных фразах, избегая громких оценок. Сдержанность речи делает переживание глубже: трагедия ощущается не в декламации, а в тишине между словами.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текста рождается из ритма коротких реплик, прозрачных описаний и недосказанности. Такой язык соединяет классическую простоту с тонким психологизмом и лирической напряженностью.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не просто связывают эпизоды, а постепенно смещают смысл от события к переживанию. Так создается ощущение внутренней замкнутости судьбы.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рассказа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мотив возвращается, тем сильнее он подчеркивает неизбежность утраты и долговечность памяти.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А. Бунина «Холодная осень»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сводит любовь к прошлому эпизоду: для нее это событие становится мерой всей жизни и внутренним ориентиром, который не отменяют ни время, ни новые испытания.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погибшем человеке сохраняет нравственную чистоту чувства. Бунин показывает, что подлинная любовь не исчезает вместе с разлукой, если человек остается ей верен.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здесь проявляется спокойно, без громких слов: в сохранении достоинства, в отказе забыть пережитое и в нежелании обесценить собственную биографию.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позиция делает героиню сильной. Она не победила судьбу, но сумела сохранить внутреннюю честность перед собой и перед тем, что было дорого.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нравственной верности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темой эмиграции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жизнь героини проходит вне родины, поэтому внешняя утрата дома соединяется с внутренним ощущением разрыва. Эмиграция становится не только географическим, но и духовным испытанием.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героини отражает судьбу многих людей после 1917 года: привычный мир исчез, а прежняя культурная среда осталась только в памяти и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что оторванность от родного пространства делает воспоминание особенно острым. Именно память помогает сохранить связь с тем, что было разрушено историей.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2957"/>
            <a:ext cx="4039800" cy="1930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раскрывает важнейшие смыслы через точное сочетание темы, приема и эмоционального эффекта.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художественные средства
</a:t>
            </a:r>
            <a:endParaRPr lang="en-US" sz="2965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 украшают содержание, а усиливают его: через деталь и интонацию Бунин превращает частную историю в общечеловеческую.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А. Бунина «Холодная осень»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рассказа, в котором особенно ясно проявились темы любви, памяти и исторической катастрофы.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рассказ «Холодная осень»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написано в зрелый период и поэтому звучит как итоговое размышление о цене чувства, утраты и внутренней верности.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что одно прощание способно определить целую жизнь, если оно связано с подлинной любовью, утратой и памятью. Рассказ учит беречь чувство, достоинство и верность пережитому опыту.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«Холодная осень» остаётся важным рассказом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2026-05-23T16:34:22Z</dcterms:created>
  <dcterms:modified xsi:type="dcterms:W3CDTF">2026-05-23T16:34:22Z</dcterms:modified>
</cp:coreProperties>
</file>