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Древнейший Рим: как маленький город стал сильным государством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поселения у Тибра к державе Средиземноморья.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Рим: город на Тибре и перекрёстке культур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возник в Италии, у реки Тибр, примерно в VIII веке до н. э. Его защищали холмы и расстояние от моря, а соседство с этрусками и греками рано открыло путь к обмену опытом и традициями.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 Ромуле и Реме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Братья-основатели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древнему преданию, близнецы Ромул и Рем должны были основать новый город. Римляне верили, что их спасла и вскормила волчица, поэтому история города сразу получила почти священный смысл.
</a:t>
            </a:r>
            <a:endParaRPr lang="en-US" sz="952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месте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поссорились из-за выбора места для поселения, и в этом споре Рем погиб. Так легенда объясняла, почему город появился именно там, где его основал Ромул, и почему власть досталась ему.
</a:t>
            </a:r>
            <a:endParaRPr lang="en-US" sz="952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753 год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эту дату римляне считали годом рождения своего города. Она помогала им отсчитывать историю Рима от одного важного события и подчёркивала древность государства.
</a:t>
            </a:r>
            <a:endParaRPr lang="en-US" sz="1052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силы Рима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не просто рассказывала о прошлом, а объясняла особую судьбу Рима. Образ волчицы, смелого Ромула и жертвенного Рема укреплял представление о городе как о сильном и необычном.
</a:t>
            </a:r>
            <a:endParaRPr lang="en-US" sz="9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675" y="1670354"/>
            <a:ext cx="3013051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положение Рима у Тибра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через Италию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эту местность проходили важные дороги и тропы, соединявшие разные области Апеннинского полуострова. Поэтому Рим быстро стал местом, где встречались люди, товары и новости.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 переправа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Тибр помогал жителям добывать воду, перевозить товары и связывать разные берега. Там, где удобно переправляться, быстрее возникают поселения, рынки и постоянные связи между людьми.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жили этруски, латиняне и греки, поэтому римляне рано увидели разные обычаи, ремёсла и способы жизни. Это помогло им учиться у соседей и заимствовать полезное.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холмами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холмов делали город труднее доступным для врагов. С возвышенностей было легче наблюдать за окрестностями и защищать поселение от неожиданного нападения.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161" y="1611696"/>
            <a:ext cx="4593324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древнейшего Рима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показывает, как менялись власть и роль Рима в древности.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Рима заметен переход от маленького города к организованному государству и затем к региональной державе.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по курсу истории Древнего мира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римских царей упоминает древнее предание.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показывает, как римляне представляли своё раннее прошлое: через сильную власть, порядок в городе и заботу о войске.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римская традиция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власти и городская жизнь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Этруски жили севернее Рима и были для него важными соседями. От них римляне переняли некоторые знаки власти, элементы одежды правителей и отдельные религиозные обряды. Эти заимствования помогли молодому городу выглядеть как настоящий центр власти.
</a:t>
            </a:r>
            <a:endParaRPr lang="en-US" sz="1086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вода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Этрусские мастера повлияли на то, как в Риме строили дома, храмы и укрепления. Они также помогали осваивать каналы для отвода воды, что было особенно важно в низких и влажных местах города. Благодаря этому Рим становился более удобным и защищённым.
</a:t>
            </a:r>
            <a:endParaRPr lang="en-US" sz="1086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Этруски в раннем Риме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 Риме появилась республика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власти царя к выборным должностям и Сенату.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Патриции и плебеи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Патриции происходили из древних знатных родов. Они занимали важные должности, влияли на решения государства и считались людьми с наибольшими правами в раннем Риме.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Плебеи
</a:t>
            </a:r>
            <a:pPr algn="l" indent="0" marL="0">
              <a:lnSpc>
                <a:spcPct val="100000"/>
              </a:lnSpc>
              <a:buNone/>
            </a:pPr>
            <a:r>
              <a:rPr lang="en-US" sz="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Плебеи составляли большинство свободного населения. Среди них были земледельцы, ремесленники и торговцы, которые работали для города, но долго не имели таких же прав, как знать.
</a:t>
            </a:r>
            <a:endParaRPr lang="en-US" sz="1154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права
</a:t>
            </a:r>
            <a:pPr algn="l" indent="0" marL="0">
              <a:lnSpc>
                <a:spcPct val="100000"/>
              </a:lnSpc>
              <a:buNone/>
            </a:pPr>
            <a:r>
              <a:rPr lang="en-US" sz="4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патрициями и плебеями шла длительная борьба за землю, участие в управлении и возможность занимать должности. Именно она постепенно меняла римское общество.
</a:t>
            </a:r>
            <a:endParaRPr lang="en-US" sz="1137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спор не разрушил Рим, а сделал его политическую жизнь более сложной и устойчивой. В ходе борьбы у плебеев появлялись новые права и способы защиты своих интересов.
</a:t>
            </a:r>
            <a:endParaRPr lang="en-US" sz="11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населения Рима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раннем Риме положение человека зависело от происхождения и свободы, а не только от богатства.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Плебеи составляли основу общества, но политическая власть долго оставалась у узкой знати.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описанию социальных групп в учебном материале; точные исторические доли не сохранились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25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отца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Семью римляне называли familia, а главой считался pater familias. Его авторитет был очень высок: он распоряжался имуществом, следил за порядком и отвечал за честь дома.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51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ранних лет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приучали к труду, послушанию и уважению к старшим. В римском доме ценились сдержанность, дисциплина и умение выполнять обязанности без лишних слов.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03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мальчиков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готовились к жизни гражданина и воина: учились читать, считать, знакомились с законами и обычаями. Позже их приучали к военной службе и ответственности перед государством.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04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девочек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Девочек обучали ведению хозяйства, прядению, приготовлению пищи и заботе о доме. Такие навыки считались важными, потому что именно семья была основой римского общества.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семья и воспитание детей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378" y="1460242"/>
            <a:ext cx="2699977" cy="2194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9409" y="1460242"/>
            <a:ext cx="2671406" cy="219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 труд в древнем Риме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Урожай, который кормил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полях римляне выращивали зерно, виноград и оливки, без которых нельзя было представить их стол. Работа начиналась рано утром и зависела от погоды, времени года и состояния земли. Именно земледелие обеспечивало город хлебом и запасами на год.
</a:t>
            </a:r>
            <a:endParaRPr lang="en-US" sz="710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мастера на рынке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мастерских трудились гончары, кузнецы и другие ремесленники, создавая посуду, орудия и бытовые вещи. Затем изделия везли на рынок, где рядом с ними продавали хлеб, масло, вино и фрукты. Торговля связывала город и деревню.
</a:t>
            </a:r>
            <a:endParaRPr lang="en-US" sz="710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уклад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дома люди ухаживали за скотом, хранили запасы и готовились к общим семейным трапезам. На улицах было много движения: одни несли корзины с товарами, другие обсуждали цены и новости. Так повседневная жизнь соединяла труд, обмен и общение.
</a:t>
            </a:r>
            <a:endParaRPr lang="en-US" sz="7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866121"/>
            <a:ext cx="5139684" cy="2456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раннего времени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понятия, которые помогали римлянам вести войны и сохранять порядок в войске.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 строился на строгой организации и подчинении, поэтому римляне могли вести долгие войны и уверенно расширять свои владения.
</a:t>
            </a:r>
            <a:endParaRPr lang="en-US" sz="893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по истории Древнего Рима: ранняя римская армия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подчинял Италию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Рима в IV–III веках до н. э.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дороги и укрепления Рима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связи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начали прокладывать прямые дороги, чтобы быстрее передвигать войска и перевозить товары между поселениями.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союзниками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соединяли Рим с колониями и союзными городами, помогая управлять большими территориями.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312 год до н. э.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строительство Аппиевой дороги — одной из самых известных ранних дорог Рима, рассчитанной на долгую службу.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земель
</a:t>
            </a:r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путей появлялись мосты, укрепления и поселения, которые помогали удерживать завоёванные области под властью Рима.
</a:t>
            </a:r>
            <a:endParaRPr lang="en-US" sz="1175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могущества Рима в Средиземноморье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показано, как шаг за шагом расширялись территории и политическое влияние Рима после побед в войнах.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не случайным: военные успехи, дороги и союзы сделали Рим ведущей силой Средиземноморья.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истории Древнего Рима; точные количественные данные не используются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 лишней спешки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начинался рано: взрослые отправлялись в поле, мастерскую или на рынок, а дети помогали по дому и учились у старших. В простом доме ценили порядок, труд и умение выполнять привычные дела без жалоб.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разговоры и традиции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чаще всего были хлеб, сыр, овощи, фрукты, оливки и виноград. За семейным обедом обсуждали новости, вспоминали предков и готовились к праздникам. Так повседневная жизнь соединялась с обычаями и верой.
</a:t>
            </a:r>
            <a:endParaRPr lang="en-US" sz="1168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римской семьи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40220"/>
            <a:ext cx="720000" cy="64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18989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05336"/>
            <a:ext cx="720000" cy="64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 религиозные обряды римлян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
</a:t>
            </a:r>
            <a:pPr algn="l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считали Юпитера главным богом неба и грома. К нему обращались за защитой города, урожая и порядка, особенно перед важными решениями и государственными событиями.
</a:t>
            </a:r>
            <a:endParaRPr lang="en-US" sz="879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был богом войны и военной силы. Перед походами в его честь приносили жертвы и просили удачи, потому что успех армии считался знаком благосклонности богов.
</a:t>
            </a:r>
            <a:endParaRPr lang="en-US" sz="90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Янус
</a:t>
            </a:r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Янус охранял входы, выходы и начало любого дела. Его имя связывали с переходами и новыми этапами, поэтому к нему особенно часто обращались в начале работы и года.
</a:t>
            </a:r>
            <a:endParaRPr lang="en-US" sz="913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дома и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Жертвоприношения и молитвы сопровождали рождение, праздник, войну и повседневные дела. Религия помогала римлянам чувствовать защиту богов и сохранять благополучие семьи и государства.
</a:t>
            </a:r>
            <a:endParaRPr lang="en-US" sz="809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Рим заимствовал и что создал сам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много учились у соседей, но постепенно создали собственные сильные традиции в языке, строительстве, управлении и армии.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не просто заимствовал, а перерабатывал чужой опыт, превращая его в основу собственной державы.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по истории Древнего Рима и влиянию этрусков и греков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4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древнейший Рим стал основой будущей державы
</a:t>
            </a:r>
            <a:endParaRPr lang="en-US" sz="3445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сумел вырасти благодаря выгодному положению, труду жителей, сильной армии и умению учиться у соседей. Именно в древнейшую эпоху заложены основы его будущей мощи.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2026-05-31T23:55:41Z</dcterms:created>
  <dcterms:modified xsi:type="dcterms:W3CDTF">2026-05-31T23:55:41Z</dcterms:modified>
</cp:coreProperties>
</file>