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ежедневные привычки помогают расти, учиться и чувствовать себя лучше.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11–13 лет организм быстро растёт, а нагрузка в школе становится выше. Сон, движение, питание и режим дня напрямую влияют на внимание, настроение и выносливость.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составляющие ЗОЖ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 укрепляет сердце, мышцы и дыхательную систему. Даже обычные прогулки, игры во дворе и зарядка уже дают заметную пользу для здоровья.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054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завтрак, обед и ужин, а также достаточное количество воды помогают поддерживать энергию, лучше концентрироваться на уроках и быстрее восстанавливаться после нагрузок.
</a:t>
            </a:r>
            <a:endParaRPr lang="en-US" sz="135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режим дня
</a:t>
            </a:r>
            <a:pPr algn="r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9–11 часов и понятный распорядок дня уменьшают усталость, делают утро спокойнее и помогают организму работать без лишнего напряжения.
</a:t>
            </a:r>
            <a:endParaRPr lang="en-US" sz="1453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руки, зубы, одежда и аккуратный уход за собой снижают риск заболеваний и помогают чувствовать себя увереннее среди одноклассников и взрослых.
</a:t>
            </a:r>
            <a:endParaRPr lang="en-US" sz="1475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отдыхать, не перегружать себя экраном и соблюдать правила безопасности дома, в школе и на улице защищает здоровье и поддерживает хорошее самочувствие.
</a:t>
            </a:r>
            <a:endParaRPr lang="en-US" sz="13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нужно подросткам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сон кажется привычным, но именно он чаще всего мешает восстановлению и учёбе.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сна, тем сильнее риск усталости, раздражительности и снижения внимания; оптимальный диапазон — 9–11 часов.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AAP и CDC: рекомендации по сну для детей 11–13 лет (актуальные данные).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сбалансированная тарелка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тарелки — польза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тарелке больше овощей и фруктов, организм получает витамины, клетчатку и воду из пищи. Такой приём еды помогает дольше сохранять сытость и не переедать между уроками. Цветные продукты делают рацион разнообразным и более полезным.
</a:t>
            </a:r>
            <a:endParaRPr lang="en-US" sz="1308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и злаки — основа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Кусочек рыбы, яйцо, бобовые или молочные продукты дают белок для роста, а цельные злаки обеспечивают устойчивую энергию. Вместе они помогают школьнику быть собранным на занятиях и не чувствовать резкий упадок сил после еды.
</a:t>
            </a:r>
            <a:endParaRPr lang="en-US" sz="13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менее полезные перекусы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перекусы по их влиянию на сытость, энергию и удобство для школьного дня.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Перекусы с белком, клетчаткой и умеренной калорийностью поддерживают внимание дольше, чем сладкие напитки и изделия с избытком сахара.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 рациональному питанию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лучше равномерно в течение дня: утром, между уроками, после физкультуры и прогулок. Так организм легче поддерживает работоспособность и не допускает лишней усталости.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нехватке жидкости могут напоминать сухость во рту, головная боль, сонливость и трудности с концентрацией. Эти признаки не стоит игнорировать во время учёбы и тренировок.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суп тоже содержат жидкость, но основой питьевого режима остаётся чистая вода. Её удобно брать с собой в школу в собственной бутылке.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питьевой режим в течение дня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активные паузы в течение дня помогают меньше уставать и легче переносить учебную нагрузку.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движение становится ежедневной привычкой, оно поддерживает осанку, тонус и работу сердца лучше, чем редкие тренировки.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ВОЗ: рекомендации по физической активности для детей и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утренний режим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начать день спокойно и без спешки.
</a:t>
            </a:r>
            <a:endParaRPr lang="en-US" sz="304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72750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7593" y="1736750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каждый день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и после улицы — простое правило, которое помогает снизить риск кишечных инфекций и защищает от многих микробов в повседневной жизни.
</a:t>
            </a:r>
            <a:endParaRPr lang="en-US" sz="1162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душ или умывание после активного дня помогают чувствовать свежесть, поддерживать опрятный вид и уменьшать дискомфорт после спорта или жаркой погоды.
</a:t>
            </a:r>
            <a:endParaRPr lang="en-US" sz="1121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ногти и ухоженные руки — это не только вопрос внешнего вида. Такая привычка поддерживает чистоту и снижает риск занести грязь и микробы.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 и сменная обувь делают школьный день комфортнее. Они помогают чувствовать себя увереннее и показывают уважение к себе и окружающим.
</a:t>
            </a:r>
            <a:endParaRPr lang="en-US" sz="1188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нужно два раза в день, утром и вечером. Это помогает сохранить здоровье зубов и дёсен, а также предотвращает неприятный запах изо рта.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Осанка, рюкзак и рабочее место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 за партой помогает не уставать и сохранять внимание на уроке: спина прямая, стопы стоят на полу, а тетрадь и учебник расположены удобно для глаз и рук.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за компьютером важно держать экран на уровне глаз и делать короткие перерывы каждые 30–40 минут. Рюкзак лучше носить на двух лямках, а его вес не должен быть слишком большим.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и отдых без гаджетов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без экрана помогают глазам расслабиться и возвращают внимание к реальным делам. Особенно полезно чередовать умственную нагрузку с движением и спокойным отдыхом.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экран занимает слишком много времени, страдают сон и активность. Баланс с движением и отдыхом без телефона поддерживает лучшее самочувствие.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по теме здорового образа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и физическая активность помогают нервной системе восстанавливаться, поэтому подростку легче сохранять спокойствие, сосредоточенность и работоспособность в течение учебного дня.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настроение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близкими, друзьями или взрослым, которому доверяешь, помогает не держать тревогу в себе и быстрее находить решение, если что-то беспокоит.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прогулки и чередование учёбы с отдыхом снижают внутреннее напряжение, возвращают интерес к делам и делают настроение более устойчивым.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стресс длится долго, он может проявляться головной болью, усталостью, раздражительностью и трудностями с учёбой, поэтому важно замечать такие сигналы заранее.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успокоиться перед контрольной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снизить волнение и лучше сосредоточиться на подготовке к проверочной работе.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здорового образа жизни
</a:t>
            </a:r>
            <a:endParaRPr lang="en-US" sz="275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привычки стоит делать каждый день и какую пользу они дают школьнику.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полезные привычки работают лучше редких усилий: они постепенно укрепляют здоровье, повышают выносливость и помогают учиться без лишней усталости.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основам здорового образа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газировка, фастфуд и постоянные перекусы дают много лишнего сахара и жира, но быстро вызывают новый голод и могут мешать нормальному росту и самочувствию.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 малоподвижность снижают внимание, ухудшают настроение и делают школьный день тяжелее, потому что организму не хватает восстановления и движения.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алкоголь особенно опасны для подростков: они вредят лёгким, памяти, выносливости и могут сформировать зависимость, от которой трудно избавиться.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вредные привычки становятся постоянными, падает работоспособность, сложнее заниматься спортом и учиться, а усталость ощущается даже после обычного дня.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отдыхать безопасно и с пользой
</a:t>
            </a:r>
            <a:endParaRPr lang="en-US" sz="2941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школьных занятий полезно выйти на улицу и пройтись в спокойном темпе. Свежий воздух и движение помогают снять напряжение, а глаза отдыхают от экрана и учебников. Даже короткая прогулка делает вечер более спокойным и бодрым.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с друзьями и семьёй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игры, велосипед, плавание или площадка во дворе превращают отдых в полезную активность. Такие занятия укрепляют мышцы, улучшают настроение и помогают быстрее заснуть вечером, если не проводить всё свободное время в телефоне.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влияет на самочувствие
</a:t>
            </a:r>
            <a:endParaRPr lang="en-US" sz="311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важен по-своему: хороший сон и питание задают основу, а движение и вода помогают поддерживать её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лучше всего при сочетании полезных привычек. Если один фактор ослабевает, общий уровень энергии заметно снижается.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обсуждения факторов здоровья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полезным привычкам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одного простого действия: возьми в школу бутылку воды и выпей несколько глотков между уроками.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928200" y="1633015"/>
            <a:ext cx="21927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 хотя бы 30 минут на прогулку или активную игру, чтобы движение стало частью обычного дня.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520900" y="1391225"/>
            <a:ext cx="23835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Ложись спать на 20–30 минут раньше и убери телефон перед сном, чтобы легче засыпать и лучше отдыхать.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808250" y="3834925"/>
            <a:ext cx="20298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неделе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овощи или фрукты к одному приёму пищи в день, чтобы питание стало более разнообразным без резких изменений.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20900" y="2729825"/>
            <a:ext cx="1392900" cy="15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утреннюю зарядку и повторяй новые действия каждый день, пока они не станут привычными и естественными.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помогает расти, учиться и чувствовать себя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делает школьника бодрее, внимательнее и увереннее. Сон, питание, движение, вода, гигиена и спокойствие работают лучше всего, когда становятся ежедневной привычкой.
</a:t>
            </a:r>
            <a:endParaRPr lang="en-US" sz="3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2026-05-21T00:38:56Z</dcterms:created>
  <dcterms:modified xsi:type="dcterms:W3CDTF">2026-05-21T00:38:56Z</dcterms:modified>
</cp:coreProperties>
</file>