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эволюцию высших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пути развития растений от водорослей до современных цветковых организмов.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 появились в воде около 450 миллионов лет назад. Их выход на сушу требовал значительных адаптаций, обусловленных изменениями климата и появлением новых экологических ниш.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растений и ключевые факторы эволюции
</a:t>
            </a:r>
            <a:endParaRPr lang="en-US" sz="274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наземные растения: начало освоения суши
</a:t>
            </a:r>
            <a:endParaRPr lang="en-US" sz="2606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— первые покорители суши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Мохообразные появились примерно 470 млн лет назад и считаются древнейшими наземными растениями. Развитие кутикулы позволяло им сохранять влагу и успешно адаптироваться вне водной среды.
</a:t>
            </a:r>
            <a:endParaRPr lang="en-US" sz="949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клеток от высыхания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— плотный восковой слой на поверхности мохов препятствовал испарению и обеспечивал защиту от неблагоприятных условий, делая возможной жизнь на суше.
</a:t>
            </a:r>
            <a:endParaRPr lang="en-US" sz="110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подтверждают древность мхов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многочисленных окаменелостей древних мохообразных подтверждают их существование в далёком палеозойском периоде.
</a:t>
            </a:r>
            <a:endParaRPr lang="en-US" sz="106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анатомические адаптации к суше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Покровные ткани образуют защитный барьер против пересыхания и механических повреждений, обеспечивая надежность растения в наземных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регулируют газообмен и водный баланс, позволяя контролировать дыхание и испарение в ответ на внешние условия.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передаёт воду и минеральные вещества от корней к другим тканям, что важно для жизни вне водной среды.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транспортирует продукты фотосинтеза, обеспечивая питание всех клеток, что способствует росту и развитию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основных групп высших растений во времени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Отмечены периоды активного эволюционного развития и изменения доминирующих растительных сообществ.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растений проходила волнами с постепенным расширением адаптаций и доминированием новых групп.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семян в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360 млн лет назад появились первые семена у папоротников и голосеменных. Они обеспечивали защиту и питательную базу для зародыша, значительно повышая выживаемость новых растений.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семян в засушливых условиях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позволяли растению переживать неблагоприятные периоды без воды, распространяясь на большие территории и сохраняя виды в трудных условиях.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 к семенам: важный эволюционный шаг
</a:t>
            </a:r>
            <a:endParaRPr lang="en-US" sz="27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91816"/>
            <a:ext cx="4166100" cy="262831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мохообразных и сосудистых растений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в строении и способах размножения у мохов и сосудистых высших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Сосудистые растения обладают более сложной структурой и меньшей зависимостью от влажности.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2022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древовидных форм и древесины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~385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папоротники и плауны появились, обеспечив прочность и высоту для конкурентной борьбы за свет.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древесины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древесины стало ключевым для поддержки больших размеров растений и защиты сосудистых тканей.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девонская флора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девоне сформировались первые леса, где доминировали древовидные растения.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 активно распространялись, формируя разнообразные экосистемы суши.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голосеменных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появились около 320 млн лет назад в каменноугольном периоде и быстро заняли широкие экологические ниши, став важной частью древних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отличительной чертой являются открытые семена, которые защищены лишь чешуями или шишками, а также отсутствие цветков и плодов.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успех покрытосеменных растений
</a:t>
            </a:r>
            <a:endParaRPr lang="en-US" sz="2778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130 млн лет назад и быстро распространились благодаря сложным цветкам, привлекающим опылителей.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выделяют нектар, обладают яркими лепестками и ароматом, что способствует эффективному опылению насекомыми и другими животными.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плодов позволяло семенам распространяться с помощью животных, увеличивая географический ареал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и разнообразие форм обеспечили покрытосеменным доминирование в современных растительных сообществах.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581777"/>
            <a:ext cx="4392900" cy="24483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покрытосеменными и голосеменными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главных характеристик, выделяющая наличие цветков, методы опыления, образование плода, защиту семян, скорость роста и примеры растений каждой группы.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обладают более сложными органами размножения и большим биологическим разнообразием, что обеспечивает им широкий ареал и экологическую пластичность.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по ботанике,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опыления и эволюции растений
</a:t>
            </a:r>
            <a:endParaRPr lang="en-US" sz="2584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и насекомые-опылители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развили яркие лепестки и аромат для привлечения насекомых. Нектар служит пищей и стимулом к посещению, увеличивая эффективность опыления и видоизменение цветков.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 цветков для специализации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покрытосеменных приобрели разнообразные формы, адаптированные под конкретных опылителей. Такой подход обеспечивает точное перенесение пыльцы и повышение успешности размножения.
</a:t>
            </a:r>
            <a:endParaRPr lang="en-US" sz="965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ускоряет видообразование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развитие растений и опылителей стимулировало появление новых видов цветковых за счёт адаптации к разнообразным условиям и предпочтениям опылителей.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высших растений сегодня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доминируют в современном растительном мире, составляя подавляющее большинство видов на Земле.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биологическое разнообразие покрытосеменных свидетельствует об их успешной адаптации и эволюционном преимуществе.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база данных видов растений,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функции высших растений
</a:t>
            </a:r>
            <a:endParaRPr lang="en-US" sz="2513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фотосинтез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 и поглощают углекислый газ, обеспечивая дыхание всех живых организмов на планете.
</a:t>
            </a:r>
            <a:endParaRPr lang="en-US" sz="134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укрепляют почву, предотвращая эрозию и создавая благоприятные условия для других живых существ.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и пища для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создают место обитания и обеспечивают пищу для множества видов животных и микроорганизмов.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круговорот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климат, способствуя водному и углеродному циклам и поддерживая биоразнообразие экосистем.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922" y="1410150"/>
            <a:ext cx="2219355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2022" y="1410150"/>
            <a:ext cx="2219355" cy="231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13122" y="1410150"/>
            <a:ext cx="2219355" cy="231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4798" y="1410150"/>
            <a:ext cx="2219355" cy="231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356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Восковой налёт как защита от испарения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поверхность листьев покрыта восковым слоем, который уменьшает потерю влаги в засушливых условиях и помогает растениям выживать в пустынях.
</a:t>
            </a:r>
            <a:endParaRPr lang="en-US" sz="839" dirty="0"/>
          </a:p>
        </p:txBody>
      </p:sp>
      <p:sp>
        <p:nvSpPr>
          <p:cNvPr id="10" name="Text 2"/>
          <p:cNvSpPr txBox="1"/>
          <p:nvPr/>
        </p:nvSpPr>
        <p:spPr>
          <a:xfrm>
            <a:off x="23967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и устойчивость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кора защищает стволы от перегрева и обезвоживания, позволяя деревьям выживать в засушливом климате и на скалистых почвах.
</a:t>
            </a:r>
            <a:endParaRPr lang="en-US" sz="939" dirty="0"/>
          </a:p>
        </p:txBody>
      </p:sp>
      <p:sp>
        <p:nvSpPr>
          <p:cNvPr id="11" name="Text 3"/>
          <p:cNvSpPr txBox="1"/>
          <p:nvPr/>
        </p:nvSpPr>
        <p:spPr>
          <a:xfrm>
            <a:off x="4657800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листьев в тропиках и воде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имеют иглы, сокращающие испарение, а водные растения имеют плавающие листья, адаптированные к жизни в воде.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6889475" y="3808975"/>
            <a:ext cx="21300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корней для закрепления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мангровых деревьев поддерживает их в болотах, а другие растения развили корни, цепляющиеся за скалы и песок.
</a:t>
            </a:r>
            <a:endParaRPr lang="en-US" sz="860" dirty="0"/>
          </a:p>
        </p:txBody>
      </p:sp>
      <p:sp>
        <p:nvSpPr>
          <p:cNvPr id="13" name="Text 5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высших растений к среде
</a:t>
            </a:r>
            <a:endParaRPr lang="en-US" sz="25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высших растений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анатомии показывают сходство в строении спор и семян, подтверждая родство между древними и современными растениями.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выявил общее происхождение высших растений от древних зеленых водорослей, что подтверждает эволюционную связь.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данные ДНК позволяют установить родственные связи и время расхождения между основными группами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находки, подтверждающие эволюцию растений
</a:t>
            </a:r>
            <a:endParaRPr lang="en-US" sz="196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древних папоротников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древних папоротников демонстрируют ранние этапы развития сосудистых тканей и переход к сложным формам растений.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Скелеты голосеменных по всему миру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древесины и семян голосеменных обнаружены в различных регионах, доказывая широкое распространение этих растений в прошлом.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Отпечатки покрытосеменных цветков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цветковых растений заметны по отпечаткам, которые показывают развитие новых адаптаций к опылению.
</a:t>
            </a:r>
            <a:endParaRPr lang="en-US" sz="1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43007"/>
            <a:ext cx="4166100" cy="21259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Реликтовые высшие растения: примеры и ареал
</a:t>
            </a:r>
            <a:endParaRPr lang="en-US" sz="268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описанием известных «живых ископаемых», их внешними чертами и современными местами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сохранили древние черты и служат связующим звеном между прошлым и настоящим растительным миром.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Монографии по палеоботанике, 2022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высших растений для человека и природы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предоставляют материалы для лекарств, строительных и пищевых отраслей, играя важную роль в экономике и здоровье.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природные ландшафты, создавая условия для жизни множества живых существ и поддерживая экологический баланс.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растения участвуют в регулировании климата, сохранении почв и обеспечении биологических ресурсов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изучения эволюции высших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эволюционных процессов высших растений помогает сохранять биоразнообразие, обеспечивать устойчивое использование природных ресурсов и защищать природу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2026-05-08T14:02:14Z</dcterms:created>
  <dcterms:modified xsi:type="dcterms:W3CDTF">2026-05-08T14:02:14Z</dcterms:modified>
</cp:coreProperties>
</file>