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находить главное в тексте без путаницы.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Текст, его тема и основная мысль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чтения и русского языка это помогает отвечать на вопросы, делать пересказ и писать небольшие сочинения. Так легче отличать главное от второстепенного и не теряться в тексте.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в 3 классе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текста обычно есть начало, середина и конец. Благодаря этому рассказ звучит понятно и не распадается на отдельные кусочки.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Предложения в тексте стоят не случайно: каждое помогает передать мысль автора и делает чтение целым и связным.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— это несколько предложений, которые связаны по смыслу и вместе рассказывают об одном событии, предмете, человеке или явлении.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текст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37350" y="3229425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отвечает на вопрос: «О чём этот текст?». Например: «котёнок», «зима», «школьный день» — это уже тема.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34072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не объясняет вывод и не подсказывает урок. Она только называет предмет разговора, как яркая табличка у двери.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87667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текста — это то, о чём он написан. Если назвать её коротко, получится одно-два слова или небольшое словосочетание.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тема текста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7150" y="3086950"/>
            <a:ext cx="31146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мысль — это самое главное, что автор хочет донести до читателя. Она помогает понять, зачем написан текст.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4541750" y="3086950"/>
            <a:ext cx="3199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можно подумать: какой вывод я сделал? Именно этот вывод часто и становится основной мыслью.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8252625" y="3086950"/>
            <a:ext cx="3214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ней нередко звучат доброта, дружба, забота, труд или любовь к природе. Это уже не просто тема, а главный смысл.
</a:t>
            </a:r>
            <a:endParaRPr lang="en-US" sz="1500" dirty="0"/>
          </a:p>
        </p:txBody>
      </p:sp>
      <p:sp>
        <p:nvSpPr>
          <p:cNvPr id="6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основная мысль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430" y="609600"/>
            <a:ext cx="5129140" cy="569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6375" y="1840825"/>
            <a:ext cx="5153400" cy="4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называет предмет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отвечает на вопрос «о чём?». Например, «осенний лес» — это тема. Она только называет, о чём идёт речь.
</a:t>
            </a:r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мысль показывает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мысль отвечает на вопрос «что главное?». Например: «осенью лес красив и немного грустен». Здесь уже есть вывод и настроение.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536375" y="609600"/>
            <a:ext cx="51534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и основная мысль — не одно и то же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398" y="2265321"/>
            <a:ext cx="276900" cy="31645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398" y="3434163"/>
            <a:ext cx="276900" cy="276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3398" y="4599175"/>
            <a:ext cx="276900" cy="276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70786" y="5740975"/>
            <a:ext cx="202125" cy="323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9335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тему текста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1535150" y="20494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 на заголовок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Заголовок часто подсказывает, о чём будет текст. Иногда уже по названию можно догадаться о теме почти сразу.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1535150" y="3214488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Прочитай начало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предложения обычно знакомят с главным предметом рассказа. Они помогают понять, вокруг чего строится текст.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1535150" y="43795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Заметь повторяющиеся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слова повторяются несколько раз, они, скорее всего, связаны с темой. Например, «море», «волны», «корабль».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1535150" y="55445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Спроси себя о главном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вопрос прост: «О чём этот текст в целом?». Ответ на него и подсказывает тему без лишних догадок.
</a:t>
            </a:r>
            <a:endParaRPr lang="en-US" sz="1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5462" y="2436975"/>
            <a:ext cx="183788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8394" y="4715950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44106" y="2440875"/>
            <a:ext cx="218400" cy="218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основную мысль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511450" y="2990875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Поступки героев показывают, что в тексте важно. По ним можно понять, чему учит история и какой вывод делает автор.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1166275" y="2297100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Обрати внимание на поступки
</a:t>
            </a:r>
            <a:endParaRPr lang="en-US" sz="1700" dirty="0"/>
          </a:p>
        </p:txBody>
      </p:sp>
      <p:sp>
        <p:nvSpPr>
          <p:cNvPr id="13" name="Text 4"/>
          <p:cNvSpPr txBox="1"/>
          <p:nvPr/>
        </p:nvSpPr>
        <p:spPr>
          <a:xfrm>
            <a:off x="511450" y="5253200"/>
            <a:ext cx="112005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Последнее предложение нередко помогает собрать всё вместе. Оно может прямо подводить итог и раскрывать главный смысл.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1166275" y="4573225"/>
            <a:ext cx="105282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 на конец текста
</a:t>
            </a:r>
            <a:endParaRPr lang="en-US" sz="1700" dirty="0"/>
          </a:p>
        </p:txBody>
      </p:sp>
      <p:sp>
        <p:nvSpPr>
          <p:cNvPr id="15" name="Text 6"/>
          <p:cNvSpPr txBox="1"/>
          <p:nvPr/>
        </p:nvSpPr>
        <p:spPr>
          <a:xfrm>
            <a:off x="6414050" y="2990875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мысль часто связана с тем, что автор считает самым важным. Она объясняет, зачем был написан текст.
</a:t>
            </a:r>
            <a:endParaRPr lang="en-US" sz="1500" dirty="0"/>
          </a:p>
        </p:txBody>
      </p:sp>
      <p:sp>
        <p:nvSpPr>
          <p:cNvPr id="16" name="Text 7"/>
          <p:cNvSpPr txBox="1"/>
          <p:nvPr/>
        </p:nvSpPr>
        <p:spPr>
          <a:xfrm>
            <a:off x="7068875" y="2297100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главное сообщение
</a:t>
            </a:r>
            <a:endParaRPr lang="en-US" sz="1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тему и основную мысль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не потерять главное и проверить ответ ещё раз.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одно название не всегда раскрывает всё главное. Иногда в тексте говорится о помощи, дружбе или радости, хотя заголовок звучит совсем просто.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заголовок — это подсказка, а не готовый ответ. Его полезно читать внимательно, но потом всё равно проверять текст целиком.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Заголовок часто помогает быстро догадаться о теме текста. Если написано «Снежный день», сразу ясно: речь пойдёт о зиме или снеге.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Заголовок как подсказка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88575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подсказывают, о чём идёт речь, потому что они связаны с главным событием, предметом или явлением и помогают удержать смысл текста.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5599200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встречается несколько раз, его стоит заметить: оно часто ведёт к теме и показывает, какие мысли автор считает важными.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9781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ключевые слова не повторяются дословно, но относятся к одной группе: например, «дождь», «лужи», «зонт» сразу напоминают о непогоде.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83193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ключевые слова, читай внимательно и отмечай то, без чего текст потеряет смысл. Остальное можно оставить как детали.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в тексте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7088" y="2521323"/>
            <a:ext cx="1877700" cy="18153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62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коротком учебном тексте обычно легко увидеть одну главную мысль. Все предложения будто помогают ей держаться вместе, как детали в аккуратной конструкции.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84037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тексте есть лишняя подробность, она всё равно работает на главный смысл. Поэтому важно не просто читать, а искать, что автор хотел сказать в итоге.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основная мысль в небольшом тексте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398" y="2312790"/>
            <a:ext cx="276900" cy="2215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398" y="3449546"/>
            <a:ext cx="276900" cy="246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3398" y="4579396"/>
            <a:ext cx="276900" cy="31645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3398" y="5791915"/>
            <a:ext cx="276900" cy="2215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9335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темы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1535150" y="20494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может рассказывать о том, что происходит в школе: уроки, перемена, ответ у доски, встреча с учителем. Это лишь предмет разговора, без вывода.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1535150" y="3214488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Щенок во дворе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может быть совсем маленькой и милой: щенок, его игры, следы на снегу или радость встречи. Она отвечает только на вопрос, о чём текст.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1535150" y="43795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прогулка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иногда связана с временем года и прогулкой. В тексте могут быть снег, мороз, санки и весёлые шаги, но основная мысль ещё не названа.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1535150" y="55445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бабушке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может описывать добрый поступок, например помощь дома или заботу о близком человеке. В ней говорится, что произошло, а не какой вывод сделать.
</a:t>
            </a:r>
            <a:endParaRPr lang="en-US" sz="1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33425" y="2363600"/>
            <a:ext cx="43050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главная мысль удерживает весь текст вместе и не даёт потеряться среди подробностей.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44525" y="4674150"/>
            <a:ext cx="4918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1135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Методический вывод по работе с учебными текстами в начальной школе
</a:t>
            </a:r>
            <a:endParaRPr lang="en-US" sz="1135" dirty="0"/>
          </a:p>
        </p:txBody>
      </p:sp>
      <p:sp>
        <p:nvSpPr>
          <p:cNvPr id="5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581075" y="2363600"/>
            <a:ext cx="47736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602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20004"/>
              </a:lnSpc>
              <a:buNone/>
            </a:pPr>
            <a:r>
              <a:rPr lang="en-US" sz="9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80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небольшом тексте обычно легко найти именно одну главную мысль, и она помогает понять, зачем автор рассказал эту историю.
</a:t>
            </a:r>
            <a:endParaRPr lang="en-US" sz="360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8156" y="2462715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8156" y="4741690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54344" y="2436975"/>
            <a:ext cx="197925" cy="226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мешать понять смысл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511450" y="2990875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тексте встречаются трудные слова, смысл ускользает, как мячик из рук. Сначала нужно понять новые слова, иначе тема и мысль станут неясными.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1166275" y="2297100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Незнакомые слова
</a:t>
            </a:r>
            <a:endParaRPr lang="en-US" sz="1700" dirty="0"/>
          </a:p>
        </p:txBody>
      </p:sp>
      <p:sp>
        <p:nvSpPr>
          <p:cNvPr id="13" name="Text 4"/>
          <p:cNvSpPr txBox="1"/>
          <p:nvPr/>
        </p:nvSpPr>
        <p:spPr>
          <a:xfrm>
            <a:off x="511450" y="5253200"/>
            <a:ext cx="112005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читать невнимательно, легко запомнить один яркий момент и забыть остальное. Тогда тема и основная мысль начинают путаться, будто похожие пуговицы.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1166275" y="4573225"/>
            <a:ext cx="105282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Невнимательность
</a:t>
            </a:r>
            <a:endParaRPr lang="en-US" sz="1700" dirty="0"/>
          </a:p>
        </p:txBody>
      </p:sp>
      <p:sp>
        <p:nvSpPr>
          <p:cNvPr id="15" name="Text 6"/>
          <p:cNvSpPr txBox="1"/>
          <p:nvPr/>
        </p:nvSpPr>
        <p:spPr>
          <a:xfrm>
            <a:off x="6414050" y="2990875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читают слишком быстро, глаз цепляет только отдельные фразы. Из-за спешки можно заметить событие, но пропустить главное, ради чего написан текст.
</a:t>
            </a:r>
            <a:endParaRPr lang="en-US" sz="1500" dirty="0"/>
          </a:p>
        </p:txBody>
      </p:sp>
      <p:sp>
        <p:nvSpPr>
          <p:cNvPr id="16" name="Text 7"/>
          <p:cNvSpPr txBox="1"/>
          <p:nvPr/>
        </p:nvSpPr>
        <p:spPr>
          <a:xfrm>
            <a:off x="7068875" y="2297100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Спешка
</a:t>
            </a:r>
            <a:endParaRPr lang="en-US" sz="1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85725" y="19669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спроси себя: «О чём этот текст?» Если ответом может быть короткое название предмета, события или явления, перед тобой тема текста.
</a:t>
            </a:r>
            <a:endParaRPr lang="en-US" sz="1500" dirty="0"/>
          </a:p>
        </p:txBody>
      </p:sp>
      <p:sp>
        <p:nvSpPr>
          <p:cNvPr id="8" name="Text 1"/>
          <p:cNvSpPr txBox="1"/>
          <p:nvPr/>
        </p:nvSpPr>
        <p:spPr>
          <a:xfrm>
            <a:off x="1585725" y="3111488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задай другой вопрос: «Что автор считает самым важным?» Если ответ звучит как вывод, совет или поучение, это основная мысль.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1585725" y="4256007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обычно короче и может состоять из одного-двух слов, а основная мысль чаще выражается полным предложением и объясняет смысл прочитанного.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585725" y="54005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Потренируйся на примере: «котёнок в саду» — это тема, а «о животных нужно заботиться» — уже основная мысль. Всё просто, если не торопиться.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путать тему и основную мысль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450" y="1380407"/>
            <a:ext cx="11135100" cy="48172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20825" y="3208825"/>
            <a:ext cx="4864800" cy="16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Короткий текст удобно читать целиком, не перескакивая через строчки. Тогда легче заметить слова-опоры, которые помогают понять, о чём говорится в рассказе.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6406375" y="3208898"/>
            <a:ext cx="5262600" cy="16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После последнего предложения стоит ещё раз спросить себя: что здесь самое главное? Часто именно конец подсказывает основную мысль и помогает проверить ответ.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 коротким текстом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шаг за шагом проверить, верно ли названы тема и основная мысль.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88575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прочитай текст целиком и не спеши. Только так можно увидеть, какие слова повторяются и какие детали действительно помогают понять смысл.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5599200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Тему называй коротко: одним словосочетанием или очень краткой фразой. Вопрос «О чём текст?» должен помочь тебе найти точный ответ.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9781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Основную мысль формулируй полным предложением. В ней должно быть понятно, что важно, чему учит текст или какой вывод из него следует.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83193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ответы не подходят, перечитай текст ещё раз. Хороший читатель не угадывает, а проверяет — почти как маленький детектив с лупой.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Мини-памятка для ученика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и основная мысль помогают читать осмысленно, а не просто пробегать глазами по строчкам. Когда ты умеешь находить главное, текст становится понятнее, а пересказ — легче.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Научился находить главное? Это уже победа!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2026-05-21T22:16:48Z</dcterms:created>
  <dcterms:modified xsi:type="dcterms:W3CDTF">2026-05-21T22:16:48Z</dcterms:modified>
</cp:coreProperties>
</file>