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 разность многочленов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упрощают, сохраняя то же значение выражения.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 разность многочленов нужны в формулах площади, периметра и движения. Они помогают объединять одинаковые части выражения, делать запись короче и удобнее для вычислений.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многочлен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 — это запись, в которой одночлены соединены знаками «+» или «−». В нём могут быть числа, буквы и степени, например 4×2−3x+7.
</a:t>
            </a:r>
            <a:endParaRPr lang="en-US" sz="979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многочленов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многочленам относятся выражения 2a−5, 6m3+m−1 и 4×2−3x+7. Они состоят из нескольких членов, а каждый член можно рассматривать отдельно.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и буква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перед буквенной частью называется коэффициентом. В записи 6 m³ коэффициент равен 6, а буквенная часть — m3. Именно коэффициенты удобнее всего складывать и вычитать.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объединять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Складывать можно только члены с одинаковой буквенной частью. Члены с разными буквами или степенями не объединяются, поэтому 3x и 3×2 остаются разными слагаемыми.
</a:t>
            </a:r>
            <a:endParaRPr lang="en-US" sz="9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 и их признаки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переменные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 имеют одни и те же переменные. Например, 2y и −7y можно объединить, потому что в обоих случаях есть только y.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Совпадающие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подобия важно не только наличие одинаковых букв, но и одинаковые степени. Поэтому 4×2 и −x2 — подобные члены, а x и x2 — нет.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способ распознавания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заменить буквенную часть на один и тот же символ, станет видно, какие члены совпадают. На рисунке это можно показать одинаковыми фигурами или цветами для одинаковых частей.
</a:t>
            </a:r>
            <a:endParaRPr lang="en-US" sz="11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складывать многочлены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сложении выражений с подобными членами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многочленов на примерах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6175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одинаковые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(4a+3)+(2a−1) сначала объединяем члены с буквой a, а затем числа. Получаем 6a+2, потому что складываются только коэффициенты подобных членов.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3320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Переносим непохожие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одинаковых буквенных частей нет, каждый член остаётся на своём месте. В примере (x2+5)+(3x−2) получаем x2+3x+3 без потери смысла исходной записи.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70454" y="2211500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можно менять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можно переставлять, потому что сумма не изменится. Главное — не смешивать разные степени и внимательно следить за знаками при записи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алгебра; коэффициенты взяты из выражений 7x+4 и 2x−6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коэффициентов при действиях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части выражений складываются и вычитаются отдельно: коэффициенты при x и свободные числа.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и вычитании важны однотипные элементы; именно их коэффициенты дают итоговый многочлен.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многочленов и роль скобок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Запись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уменьшаемое и вычитаемое в скобках. Это помогает увидеть, какие члены нужно оставить без изменений, а какие потребуют смены знаков.
</a:t>
            </a:r>
            <a:endParaRPr lang="en-US" sz="1099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Минус перед скобками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минус, знаки у всех членов второго многочлена меняются. Так выражение становится удобным для дальнейшего объединения подобных членов.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Упрощение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(5x−3)−(2x+7) получаем 5x−3−2x−7=3x−10. Ошибка чаще всего появляется, когда забывают изменить знак у каждого члена после минуса.
</a:t>
            </a:r>
            <a:endParaRPr lang="en-US" sz="119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вычитание: короткие примеры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после раскрытия скобок объединяются подобные члены и получается короткий ответ.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сначала раскрываются скобки, затем складываются или вычитаются подобные члены.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 как шаг к упрощению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1100" y="168070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распределения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можно раскрыть по правилу a(b+c)=ab+ac. Оно показывает, что каждый член внутри скобок умножается на число или букву перед скобками.
</a:t>
            </a:r>
            <a:endParaRPr lang="en-US" sz="1263" dirty="0"/>
          </a:p>
        </p:txBody>
      </p:sp>
      <p:sp>
        <p:nvSpPr>
          <p:cNvPr id="11" name="Text 3"/>
          <p:cNvSpPr txBox="1"/>
          <p:nvPr/>
        </p:nvSpPr>
        <p:spPr>
          <a:xfrm>
            <a:off x="531100" y="2653618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меняет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минус, нужно поменять знаки у всех членов: −(b−c)=−b+c. Это самый важный шаг, без которого легко допустить ошибку.
</a:t>
            </a:r>
            <a:endParaRPr lang="en-US" sz="1263" dirty="0"/>
          </a:p>
        </p:txBody>
      </p:sp>
      <p:sp>
        <p:nvSpPr>
          <p:cNvPr id="12" name="Text 4"/>
          <p:cNvSpPr txBox="1"/>
          <p:nvPr/>
        </p:nvSpPr>
        <p:spPr>
          <a:xfrm>
            <a:off x="531100" y="362655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упрощению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выражение становится проще для объединения подобных членов. Поэтому сначала выполняют преобразование скобок, а затем считают коэффициенты и записывают ответ.
</a:t>
            </a:r>
            <a:endParaRPr lang="en-US" sz="10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допустить ошибки при сложении и вычитании
</a:t>
            </a:r>
            <a:endParaRPr lang="en-US" sz="236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каждого шага помогает избежать ошибок со знаками, скобками и подобными членами.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одного числа помогает быстро проверить, не допущена ли ошибка при объединении подобных членов и раскрытии скобок.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при подстановке x = 2 в оба равных выражения
</a:t>
            </a:r>
            <a:endParaRPr lang="en-US" sz="33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исходного и упрощённого выражения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5x−2+3x+7−x видно, что лишние слагаемые не исчезают, а объединяются в более компактную запись.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подобных членов выражение становится короче, но его значение не меняется.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41963"/>
            <a:ext cx="353400" cy="28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7702" y="1605458"/>
            <a:ext cx="266850" cy="35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несколькими переменными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буквенные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1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Объединять можно только те члены, у которых совпадают и буквы, и степени. Поэтому 2ab и 3ab складываются, а 2ab и 2a — нет.
</a:t>
            </a:r>
            <a:endParaRPr lang="en-US" sz="1371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внешне похожих записях важно смотреть не только на буквы, но и на показатели степени. Именно они определяют, можно ли считать члены подобными.
</a:t>
            </a:r>
            <a:endParaRPr lang="en-US" sz="1352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однотипные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1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4m2−m+6+3m2+2m−1 можно отдельно сложить члены с m2, с m и свободные числа, не смешивая разные группы.
</a:t>
            </a:r>
            <a:endParaRPr lang="en-US" sz="1397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полезно ещё раз просмотреть каждое слагаемое. Такая проверка помогает заметить, не потеряна ли часть выражения и правильно ли записан знак.
</a:t>
            </a:r>
            <a:endParaRPr lang="en-US" sz="131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алгебры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 знаков в сумме и разности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 меняются знаки и когда можно сразу объединять коэффициенты.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сначала следить за знаками, затем объединять только подобные члены.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текстовых задачах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10175" y="1453284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условия в 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задачи сначала превращают в алгебраическую запись. Так проще увидеть, какие части можно сложить или вычесть, а какие должны остаться отдельными.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10175" y="2658993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объект состоит из нескольких отрезков, площадей или стоимостей, соответствующие выражения складывают. Это помогает быстро получить общую длину, цену или периметр.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10175" y="3864699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важно сопоставить выражение с условием задачи. Тогда легко понять, не потеряна ли часть данных и соответствует ли ответ реальной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выражение после упрощения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(2x+4)−(x−1) каждое действие сокращает запись и делает структуру выражения более ясной для вычисления.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выполнены первые шаги, тем меньше операций остаётся к финальному ответу.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для запоминания правил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одинаковых карточек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две одинаковые карточки с буквой и степенью: их можно сложить в одну стопку, потому что они обозначают одно и то же. Если карточки разные, они лежат отдельно и не смешиваются.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перед дверью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перед скобками похож на табличку у двери: всё, что находится внутри, меняет направление. Поэтому при вычитании важно мысленно пройти по каждому члену и поменять знак у каждого.
</a:t>
            </a:r>
            <a:endParaRPr lang="en-US" sz="102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 не теряется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внимание сосредоточено только на буквах, и число без буквы забывают. Но свободный член — такой же участник выражения, как и остальные, поэтому его обязательно нужно перенести в ответ.
</a:t>
            </a:r>
            <a:endParaRPr lang="en-US" sz="10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уметь после изучения темы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5500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Узнавать подобные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быстро находить члены с одинаковыми буквами и степенями. Это основа всего дальнейшего упрощения выражений.
</a:t>
            </a:r>
            <a:endParaRPr lang="en-US" sz="925" dirty="0"/>
          </a:p>
        </p:txBody>
      </p:sp>
      <p:sp>
        <p:nvSpPr>
          <p:cNvPr id="11" name="Text 3"/>
          <p:cNvSpPr txBox="1"/>
          <p:nvPr/>
        </p:nvSpPr>
        <p:spPr>
          <a:xfrm>
            <a:off x="2711000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Раскрывать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ученик убирает скобки, не забывая изменить знаки после минуса. Этот шаг особенно важен для правильного результата.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019375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Складывать и вычитать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объединяются только подобные члены, а коэффициенты считаются отдельно. Неподобные части не смешиваются.
</a:t>
            </a:r>
            <a:endParaRPr lang="en-US" sz="925" dirty="0"/>
          </a:p>
        </p:txBody>
      </p:sp>
      <p:sp>
        <p:nvSpPr>
          <p:cNvPr id="13" name="Text 5"/>
          <p:cNvSpPr txBox="1"/>
          <p:nvPr/>
        </p:nvSpPr>
        <p:spPr>
          <a:xfrm>
            <a:off x="7352125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полезно подставить число вместо буквы и сравнить исходное и полученное выражения. Если значения совпадают, упрощение выполнено верно.
</a:t>
            </a:r>
            <a:endParaRPr lang="en-US" sz="9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 разность многочленов — это точные правила, а не механический приём
</a:t>
            </a:r>
            <a:endParaRPr lang="en-US" sz="4301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про скобки, подобные члены и знаки, выражение легко упростить без потери смысла. Эти навыки нужны для уравнений, формул и дальнейшей алгебры.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2026-05-29T10:47:53Z</dcterms:created>
  <dcterms:modified xsi:type="dcterms:W3CDTF">2026-05-29T10:47:53Z</dcterms:modified>
</cp:coreProperties>
</file>