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понимать, как слово меняет смысл в контексте.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точно называть предмет или создавать яркий образ. Это помогает говорить выразительно, понимать тексты глубже и точнее выбирать слова в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русском языке нужны два значения одного слова
</a:t>
            </a:r>
            <a:endParaRPr lang="en-US" sz="2756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прямое значение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основное, буквальное значение слова. Оно прямо называет предмет, признак или действие, без скрытого образа и намёка.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легко понять из самого слова и ситуации. Например: зелёное яблоко, холодная вода, бежать по дорожке — всё сказано 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именно прямое значение обычно даётся первым. Его можно объяснить без сравнения с чем-то другим, потому что оно обозначает реальную вещь или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переносное значение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возникает, когда слово употребляют не буквально, а образно. Оно помогает показать сходство, оценку или настроение.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выражения золотые руки, холодный взгляд, острый ум не говорят о металле, температуре или лезвии. Здесь слова создают яркий образ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переносное значение помогает контекст. Оно делает речь выразительнее, а описание — точнее и интереснее для слушателя или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значение: сравнение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буквальный смысл и образное употребление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точно, а переносное добавляет образность и оценку. Понять разницу помогает контекст.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речи чаще встречаются прямые и переносные значения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подписях показывают, что одно и то же слово может звучать по-разному в зависимости от ситуации.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значения широко распространены: прямое чаще в нейтральной речи, переносное — в разговоре, литературе и устойчивых выражениях.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в литературе и повседневной речи
</a:t>
            </a:r>
            <a:endParaRPr lang="en-US" sz="2557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будто засыпает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или стихотворении можно прочитать: «лес уснул». Конечно, деревья не спят. Так автор показывает тишину, неподвижность и спокойствие ночного леса, а читатель сразу представляет картину.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начинает смеяться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«море смеётся» создаёт ощущение света, движения и радости. В обычной речи похожие образы тоже помогают говорить живее: они делают описание ярким и запоминающимся, а не сухим и простым.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характер и весёлый ручеёк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«железный характер», имеют в виду не металл, а твёрдость и силу воли человека. А «весёлый ручеёк» помогает увидеть живое, подвижное течение воды и передать настроение автора.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в каком значении употреблено слово
</a:t>
            </a:r>
            <a:endParaRPr lang="en-US" sz="243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понять смысл слова по всему предложению.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 сходству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переносится, когда предмет напоминает другой по очертаниям. Так появляются выражения вроде «хвост кометы» или «ножка стола»: форма помогает сразу увидеть образ.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цвета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перенос строится на похожем цвете. Если предмет напоминает другой оттенком, слово начинает звучать образно и делает описание более наглядным и точным.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 сходству движения помогает оживить речь. Например, «бегут облака» или «струится река» передают движение так, будто предметы ведут себя как живые.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ощущения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переноситься и по ощущению. «Мягкий голос» или «острый взгляд» не описывают предмет буквально, а передают впечатление, которое он производит на человека.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 смежности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употребляется не из-за сходства, а из-за близкой связи между предметами, людьми или действиями. Например, «читать Пушкина» значит читать произведения Пушкина.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выражение «весь класс вышел на экскурсию» может означать не только учеников, но и их общую группу. Слово называет не всё по отдельности, а связанное целое.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перенос часто встречается в речи и книгах. Он удобен, потому что позволяет назвать одно через другое, если они тесно связаны в жизни или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прямым и переносным значением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одно и то же слово может называться по-разному в зависимости от контекста.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определяется не только словарём, но и окружением: контекст помогает понять, буквальное это употребление или образное.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«Прямое и переносное значение слов»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переносные значения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особенно заметны в речи, где важно не только сообщить факт, но и создать образ или выразить отношение.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перенос строится на сходстве признаков; реже он связан с устойчивыми выражениями и близкой связью между предметами.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схема составлена по 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переносное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фразеологизмах слова часто теряют прямой смысл и работают как единое выражение. Поэтому значение нужно понимать целиком, а не по отдельным словам.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«водить за нос» нельзя представить буквально: оно означает обманывать. Точно так же «как снег на голову» говорит о внезапности события.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образной и запоминающейся. В них нередко есть оценка, насмешка или эмоциональный оттенок, который помогает точнее передать отношение говорящего.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важно узнавать в тексте, потому что их смысл не выводится из значений каждого слова отдельно и может быть только переносным.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создают яркие образы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одушевляют природу и предметы, чтобы показать настроение сцены. Выражения вроде «шёпот ветра» или «плачет дождь» делают картину живой и наглядной.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вызывают у читателя не только понимание, но и чувство. Благодаря переносному значению текст становится выразительнее, а авторская мысль — заметнее и глубже.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в описании природы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влияет на читателя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в разных стилях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стилях важнее точность, в других — выразительность. Поэтому выбор значения зависит от цели текста и ситуации 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образнее стиль речи, тем чаще в нём используются переносные значения; в научных текстах, наоборот, преобладает прямой смысл.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стилям речи; схема для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значение слова в задании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сомнительным словом и его контекстом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значения слова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понимать переносное выражение буквально. Тогда «горячая новость» начинают связывать с температурой, хотя речь идёт о важности и новизне.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выхватывать одно слово из предложения и не учитывать соседние слова. Без контекста легко перепутать прямое значение с образным.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всё предложение целиком и проверять, что именно хотел сказать автор. Только так смысл слова становится понятным и 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распознавания значений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проверить, прямое перед нами значение или переносное, и опереться на смысл всего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точно называет предмет, признак или действие, это прямое значение; если создаёт образ, оценку или впечатление, значение переносное.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прямое и переносное значение
</a:t>
            </a:r>
            <a:endParaRPr lang="en-US" sz="2431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точнее понимать сказки, рассказы, стихи и учебные тексты, где одно слово может быть употреблено не буквально, а образно.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значения слов, ему легче правильно писать сочинения, пересказы и ответы, не искажая смысл высказывания.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речь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помогает замечать юмор, сравнения и яркие образы, которые делают речь интереснее и помогают лучше представить картину.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нужное значение делает собственную речь яснее, выразительнее и богаче, а чтение — более внимательным и вдумчивым.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 верный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быть точным названием предмета или ярким образом. Внимание к контексту помогает выбрать правильный смысл и лучше понимать речь.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2026-05-22T05:22:58Z</dcterms:created>
  <dcterms:modified xsi:type="dcterms:W3CDTF">2026-05-22T05:22:58Z</dcterms:modified>
</cp:coreProperties>
</file>