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не путать окончания и писать прилагательные правильно.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окончания имён прилагательных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это правило
</a:t>
            </a:r>
            <a:endParaRPr lang="en-US" sz="271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должно совпадать с существительным. Тогда словосочетание звучит точно и понятно: красный мяч, красная лента, красное яблоко.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называет признак предмета и отвечает на вопросы какой? какая? какое? какие? Оно делает речь точнее и помогает увидеть предмет ярче.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может показывать цвет, размер, вкус, форму, настроение и другие особенности. Без прилагательных речь была бы совсем скучной, как каша без масла.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прилагательное связано с существительным. Вместе они образуют понятное сочетание: весёлый щенок, добрая девочка, высокое дерево, красивые цветы.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имя прилагательное
</a:t>
            </a:r>
            <a:endParaRPr lang="en-US" sz="29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мужского рода, прилагательное в единственном числе часто получает окончания -ый или -ий. Например: добрый, синий. Род подсказывает, как писать слово без ошибки.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слова помогает выбрать окончание
</a:t>
            </a:r>
            <a:endParaRPr lang="en-US" sz="2365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и средний род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женского рода чаще пишутся -ая или -яя, а у слов среднего рода — -ое или -ее. Примеры помогают запомнить это быстрее: добрая, синяя, доброе, синее.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25" y="1438630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900" y="1486730"/>
            <a:ext cx="700500" cy="5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во множественном числе
</a:t>
            </a:r>
            <a:endParaRPr lang="en-US" sz="2191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уже не нужен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род не различается. Смотрим только на число существительного и выбираем форму, которая подходит для всех предметов сразу.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прилагательных подходят окончания -ые и -ие. Так пишутся слова в сочетаниях: добрые книги, синие карандаши, весёлые ребята.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остаётся точным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стоит во множественном числе, оно должно дружить с существительным по числу. Тогда фраза звучит ясно, аккуратно и совсем не путает читателя.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окончание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проверки: от существительного к правильному окончанию.
</a:t>
            </a:r>
            <a:endParaRPr lang="en-US" sz="9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какой? часто помогает выбрать форму мужского рода. Так пишется: высокий дом. Вопрос словно шепчет нужное окончание.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какая? подсказывает женский род. Например: высокая гора. Слово сразу меняется так, чтобы звучать с существительным дружно.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какое? нужен для среднего рода. Пример: высокое дерево. Здесь окончание становится другим, и это легко заметить.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какие? показывает множественное число. Например: высокие дома. Если задать вопрос правильно, ошибиться в окончании гораздо труднее.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подсказывает форму слова
</a:t>
            </a:r>
            <a:endParaRPr lang="en-US" sz="26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 чаще пишутся окончания -ый, -ая, -ое, -ые. Такие формы легко увидеть в словах новый и зелёные.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 и шипящих часто встречаются -ий, -яя, -ее, -ие. Примеры: синий, крайняя, осеннее. Они помогают запомнить правило.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выбирают не наугад, а по основе слова. Если основа твёрдая или мягкая, форма прилагательного меняется соответственно.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и мягкая основа
</a:t>
            </a:r>
            <a:endParaRPr lang="en-US" sz="3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 требуют внимания
</a:t>
            </a:r>
            <a:endParaRPr lang="en-US" sz="2646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окончания звучат почти одинаково, поэтому на слух их легко перепутать. В словах красивый, красивая, красивое слышится похоже, а пишется по-разному.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найти существительное и проверить, с каким вопросом и родом оно связано. Тогда безударное окончание станет ясным, как день после дождя.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778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часто встречается в речи и упражнениях. Его нужно запоминать целиком, чтобы быстро писать правильно и не сомневаться в знакомой форме.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полезно знать наизусть, потому что оно очень частое. Когда образ слова уже знаком, писать его становится намного легче и спокойнее.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слова важно помнить не только окончание, но и весь вид. Чем чаще его читаешь и пишешь, тем быстрее рука запоминает правильную форму.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встречается в описаниях часто, поэтому его стоит держать в памяти. Запоминание целиком помогает не путать буквы и окончание.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мужским родом прилагательное принимает форму зелёный: зелёный лист. Окончание подсказывает, что слово относится к одному предмету мужского рода.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женским родом форма меняется на зелёная: зелёная трава. Здесь окончание помогает согласовать признак с существительным в единственном числе.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средним родом нужно писать зелёное: зелёное поле. По окончанию видно, что прилагательное подходит именно к этому существительному.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пишем зелёные: зелёные деревья. Род уже не нужен, важно только число, поэтому окончание становится общим для многих предметов.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родам и числу
</a:t>
            </a:r>
            <a:endParaRPr lang="en-US" sz="3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написание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подобрать окончание по существительному и заметить лишнюю букву или пропуск.
</a:t>
            </a:r>
            <a:endParaRPr lang="en-US" sz="8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должно стоять в той же форме, что и существительное: совпадать по роду, числу и падежу. Тогда словосочетание звучит правильно и понятно.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и существительное должны согласовываться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изменить существительное, меняется и прилагательное. Сравните: на зелёной поляне, у весёлого мальчика, с тёплым чаем — окончания подстраиваются под главное слово.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согласование делает речь аккуратной. Слова не спорят друг с другом, а работают дружно, как хорошая команда на уроке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окончания важны в речи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сразу понять, о каком предмете идёт речь, и точно назвать его признак. Без него слова звучали бы не так ясно, а смысл мог бы потеряться.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маленькая игрушка, маленький щенок, маленькие бусы. Предметы разные, и окончания это показывают. Поэтому одна и та же основа слова меняет форму, а речь становится точнее.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порядок действий для ученика
</a:t>
            </a:r>
            <a:endParaRPr lang="en-US" sz="2649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975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слово-предмет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заметить существительное в словосочетании. Именно оно подсказывает, к какой форме должно подстроиться прилагательное.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85880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Задать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 прилагательному задают вопрос: какой? какая? какое? какие? Вопрос помогает увидеть, какая форма нужна.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539691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Подобрать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выбирают нужную букву или буквы в конце прилагательного. Здесь торопиться не стоит, чтобы не допустить смешную ошибку.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812786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Определить форму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определяют род или число существительного. Это самый важный ориентир для выбора правильного окончания.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266616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Прочитать всё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словосочетание читают ещё раз. Так легче заметить, звучит ли оно правильно и не прячется ли лишняя буква.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Сильный, умная, раннее и добрые — такие формы помогают увидеть правило в действии и запомнить его без скучной зубрёжки.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показывают, как прилагательное меняет окончание по роду и числу.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задания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правильному окончанию
</a:t>
            </a:r>
            <a:endParaRPr lang="en-US" sz="256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шаг за шагом найти нужную форму прилагательного без ошибки.
</a:t>
            </a:r>
            <a:endParaRPr lang="en-US" sz="102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когда не замечают род или число существительного. Из-за этого прилагательное получает не то окончание и словосочетание звучит неловко.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путают похожие пары: -ый и -ий, -ая и -яя, -ое и -ее. Эти окончания нужно сравнивать особенно внимательно, словно они близнецы в разных костюмах.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смотрят только на прилагательное и забывают про существительное. А зря: именно оно подсказывает, какую форму выбрать, как настоящий помощник.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читать словосочетание целиком и проверять себя ещё раз. Тогда лишняя буква быстрее заметна, а ошибка не успевает спрятаться.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третьеклассников
</a:t>
            </a:r>
            <a:endParaRPr lang="en-US" sz="26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мужского рода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Спрашиваем: какой? и чаще всего получаем форму с окончанием -ый или -ий. Например: высокий дом, синий карандаш. Вопрос сразу подсказывает нужный вариант.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женского, среднего рода или во множественном числе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Спрашиваем: какая? какое? какие? Тогда выбираем подходящее окончание для женского, среднего рода или множественного числа. Чем точнее вопрос, тем спокойнее пишется слово.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запоминания
</a:t>
            </a:r>
            <a:endParaRPr lang="en-US" sz="3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написать прилагательное правильно, сначала посмотри на существительное, потом задай вопрос и определи род или число. Тогда окончание найдётся быстро, а речь станет точной и красивой.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2026-05-21T12:08:59Z</dcterms:created>
  <dcterms:modified xsi:type="dcterms:W3CDTF">2026-05-21T12:08:59Z</dcterms:modified>
</cp:coreProperties>
</file>