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область: самый западный регион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— единственный российский эксклав на Балтийском море.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особенности региона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окружена территориями Польши и Литвы и не имеет сухопутной границы с основной Россией. Из-за этого меняются транспорт, торговля, климат и даже повседневные маршруты жителей. До Москвы по прямой — около 1 100 км.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894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59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6094" y="1387800"/>
            <a:ext cx="301388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региона: где встречаются разные ландшафты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область выходит к Балтийскому морю. Здесь важны береговые линии, штормы и морские ветры, из-за которых природные условия заметно отличаются от внутренних районов.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зелёные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много лесов и зелёных участков. Ландшафты поддерживают влажные условия и создают места для отдыха, наблюдений за природой и жизни разных видов растений и животных.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и возвышенности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неравномерная: есть низменности и более приподнятые участки. Такие различия влияют на сток воды, формирование почв и разнообразие растительности в разных районах.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заболоченные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заболоченные территории, где почва долго остаётся влажной. Это создаёт особые условия для растений, помогает задерживать воду и поддерживает устойчивость экосистем.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моря и лесов, есть реки и озёра. Они соединяются с природными низинами и болотами, поэтому вода в регионе распределяется по ландшафтам очень по-разному.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Калининградской области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людей живёт в Калининграде, а остальные города заметно меньше по населению. Это отражает роль областного центра в управлении и экономике.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населения в Калининграде подчёркивает, что именно он выполняет ключевые функции региона. Остальные города развиваются как центры местных районов.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для учебной визуализации; точные статистические данные требуют обращения к актуальным источникам Росстата (дата уточняется учителем).
</a:t>
            </a:r>
            <a:endParaRPr lang="en-US" sz="543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территории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будущей области долгое время были связаны с жизнью пруссов и другими местными общинами. Со временем здесь усилилось влияние соседних государств и торговых путей.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 1945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северная часть Восточной Пруссии перешла СССР. В 1945 году территория начала новую политическую и административную историю.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1255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1255 году был основан Кёнигсберг. Так появился важный центр, который постепенно стал городом с крепостью, ремеслами и развитой городской жизнью.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1946 году Кёнигсберг был переименован в Калининград. Историческое наследие сохранилось в старых зданиях, планировке и названиях улиц.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поселений к современной области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смены этапов развития территории: от ранних поселений к формированию региона в составе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Кафедральный собор помогает представить исторический облик Калининграда и его роль в жизни города. Вокруг сосредоточены туристические маршруты и культурные события, поэтому место хорошо передаёт «сердце» региона.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Кафедральный собор и городской центр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Канта — спокойное пространство для прогулок и размышлений, где хорошо виден городской ландшафт. Он подчёркивает значение образования и культуры: здесь легко почувствовать атмосферу интеллектуального центра области.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Канта: прогулка и знания в одном месте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и панорама центральной части показывают, как город связан с морем и транспортными возможностями. Наглядно видно, почему в Калининграде сосредоточены органы власти, учреждения и основные сервисы для жителей.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и панорама: город как деловая площадка
</a:t>
            </a:r>
            <a:endParaRPr lang="en-US" sz="118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смотреть в Калининграде: образы административного центра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 и значение Балтийского моря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 — самый западный город России. Он известен как портовый и военно-морской центр, где важны морские маршруты и работа с грузами.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Балтийское море регион получает транспортные связи и развивает рыболовство. Морские пути помогают области участвовать в международных перевозках и обменах товарами.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влияет на погоду побережья: здесь чаще бывают ветры, облачность, туманы и дожди. Поэтому порт и туризм развиваются с учётом «морского» климата.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3733" y="1636550"/>
            <a:ext cx="2091960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природные ресурсы региона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ресурсы встречаются в области и как их используют в хозяйстве. Особое место занимает янтарь, связанный с украшениями и сувенирами.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Янтарь выделяется как самый узнаваемый ресурс: он даёт основу для ювелирного дела, сувениров и культурных выставок. Остальные ресурсы поддерживают строительство, лесной и рыбный секторы.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 природным ресурсам Калининградской области (точные месторождения и объёмы требуют отдельной статистики).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 и охрана природы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Заметная часть области — это ландшафты, которые требуют бережного отношения: они важны для сохранения природы, отдыха и научных наблюдений.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охрана природы опирается не на один объект, а на целую сеть разных экосистем. Поэтому важно защищать леса, воду и побережье одновременно.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иллюстрации по основным природным компонентам Калининградской области; точные доли по площади уточняются по официальным материалам. (дата: при подготовке учителем).
</a:t>
            </a:r>
            <a:endParaRPr lang="en-US" sz="489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769" y="18442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 — природный символ области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морем и заливом
</a:t>
            </a:r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 — узкая песчаная полоса суши между Балтийским морем и Куршским заливом. Рельеф здесь постоянно меняется: песок переносится ветром, а берег постепенно формируется заново.
</a:t>
            </a:r>
            <a:endParaRPr lang="en-US" sz="1234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 охраняемый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 внесена в список Всемирного наследия ЮНЕСКО. Это означает, что территория ценится не только за красоту, но и за уникальные природные процессы и сохранение экосистем.
</a:t>
            </a:r>
            <a:endParaRPr lang="en-US" sz="1182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дюны 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косе встречаются подвижные дюны, сосновые леса и открытые песчаные участки. Такая смесь сред обитания помогает природе оставаться разнообразной и поддерживает разные виды растений.
</a:t>
            </a:r>
            <a:endParaRPr lang="en-US" sz="1197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экологические тропы
</a:t>
            </a:r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маршруты мигрирующих птиц и условия для наблюдений. Для посетителей предусмотрены экологические тропы, чтобы люди могли знакомиться с природой без лишнего вреда.
</a:t>
            </a:r>
            <a:endParaRPr lang="en-US" sz="124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Янтарь ценят за тёплый цвет и естественные переливы. Из него делают браслеты, серьги и ожерелья, а также декоративные элементы для интерьеров. Такие изделия часто воспринимаются как символ региона и подарок «с частичкой моря».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«Солнечный камень» в украшениях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карьерах извлечение янтаря показывает, насколько твёрдым бывает сырьё и как внимательно его обрабатывают. После сортировки камни превращают в детали для сувениров и коллекционных экспонатов. Посетители в музеях видят, как выглядит материал в разных формах.
</a:t>
            </a:r>
            <a:endParaRPr lang="en-US" sz="649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добычи до образцов в витрине
</a:t>
            </a:r>
            <a:endParaRPr lang="en-US" sz="1077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янтаря собирает изделия и природные образцы, рассказывая посетителям историю этого материала. Экспозиции позволяют рассмотреть камень, сравнить формы и понять, почему янтарь так ценят во всём мире. Это наглядный способ увидеть «главное богатство Балтики».
</a:t>
            </a:r>
            <a:endParaRPr lang="en-US" sz="65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экспозиции как путешествие во времени
</a:t>
            </a:r>
            <a:endParaRPr lang="en-US" sz="7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Янтарь — главное богатство Балтики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Калининградской области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области умеренно морской: зима обычно мягче, а лето прохладнее, чем во многих регионах России. Балтийские ветры помогают сглаживать резкие перепады погоды.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здесь часто меняется из-за моря: бывают ветры, облачность, туманы и дожди. Особенно заметно это у побережья, где морской воздух быстро влияет на состояние атмосферы.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 поддерживает много зелёных территорий и лесов. Благодаря регулярным осадкам почва лучше удерживает влагу, а природные ландшафты дольше сохраняют свежесть и разнообразие.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области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порт и перевозки важны не только для торговли, но и для связи области с соседними странами и другими регионами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портовые перевозки и туризм дают заметную долю, а ресурсная специализация поддерживается добычей и переработкой янтаря.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оценки (условные доли для наглядности), без привязки к точной статистике; тема: «главные направления экономики» (по материалам урока).
</a:t>
            </a:r>
            <a:endParaRPr lang="en-US" sz="541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96120"/>
            <a:ext cx="3812100" cy="1821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в цифрах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регионе помогают понять его размеры, население и природную «визитную карточку».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небольшая по площади, но благодаря морю, природным объектам и специализации по янтарю играет заметную роль в регионе Балтики.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 теме (по исходному плану презентации).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область связана с основной территорией России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связи эксклава: границы, море, авиация, железные дороги и автодороги через соседние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99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6094" y="1387800"/>
            <a:ext cx="301388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культурное наследие региона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янтаря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экспозиции показывают разные оттенки и формы «солнечного камня». Это привлекает семьи и школьные группы, потому что материал легко рассматривать и обсуждать, связывая туризм с местной природой.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Кафедральный собор и «исторический центр»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Кафедральный собор и другие памятники помогают увидеть историю Кёнигсберга и Калининграда. На фоне города туристы лучше понимают, как менялась архитектура и культурная жизнь разных эпох.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деревня и морская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деревня поддерживает морскую направленность региона: здесь популярны прогулки и тематические пространства. Такой формат туризма соединяет воспоминания о портовой жизни и современные удобства для посетителей.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форты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Форты напоминают о военном прошлом и о том, как укрепляли эту территорию в разные периоды. Для экскурсий важны и внешние виды сооружений, и рассказы о назначении защитных линий.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Курортные города на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побережье и городские набережные становятся центром отдыха. Тысячи туристов приезжают ради прогулок у моря, свежего воздуха и экскурсий, которые часто дополняются знакомством с историческими объектами.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повседневная жизнь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Калининградской области живут представители разных народов: русские, белорусы, украинцы, литовцы и другие. Такое разнообразие видно в культурных событиях и традициях городов.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работают школы, колледжи и вузы, а также спортивные секции и кружки. Музеи и культурные центры помогают проводить время не только в выходные, но и в учебные дни.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важны близость моря и роль Калининграда как центра области. Транспортная связь с остальной Россией имеет особенности из‑за положения региона, поэтому маршруты планируются заранее.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Калининградской области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показывает: область узнают не по одному «символу», а по сочетанию природы, моря, истории и хозяйственных связей.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в представлении региона играют море и янтарь, а природные ландшафты и туризм усиливают их впечатление для жителей и гостей.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(для визуализации пяти/шести признаков), без точной статистики.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— перекрёсток Балтики и России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выделяется особым положением: море и природа соседствуют со сложной историей и европейским окружением. Янтарь, Куршская коса, Балтийск и Калининград помогают региону быть узнаваемым и важным.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2026-05-11T21:53:09Z</dcterms:created>
  <dcterms:modified xsi:type="dcterms:W3CDTF">2026-05-11T21:53:09Z</dcterms:modified>
</cp:coreProperties>
</file>