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аварии и катастрофы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техногенные ЧС и как защитить людей, производство и природу.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производственные аварии в ОБЗР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ЧС могут затронуть работников, жителей рядом, транспорт и природу. На уроках ОБЗР важно понимать сигналы тревоги, опасные факторы и правила безопасного поведения возле аварийной зоны.
</a:t>
            </a:r>
            <a:endParaRPr lang="en-US" sz="991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производственной аварией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авария — это внезапный сбой, разрушение или остановка работы объекта, при котором возникает опасность для людей, имущества и окружающей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Катастрофой называют особенно тяжёлую аварию с крупными разрушениями, жертвами, сильным загрязнением или длительным прекращением работы предприятия.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такой ситуации — быстрое развитие угрозы, когда защитные действия нужно выполнять немедленно, без промедления и лишних решений.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производственных аварий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самые распространённые виды аварий, их опасности и последствия.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аварии проявляются по-разному, но во всех случаях решающими остаются оповещение, эвакуация и строгое следование инструкциям.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ОБЗР; обобщение типовых техногенных ЧС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аварий выше всего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 повышенной опасностью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представляют химические заводы, нефтебазы, шахты, стройки, электростанции, склады топлива и крупные транспортные узлы. Здесь сосредоточено много сложного оборудования и опасных веществ.
</a:t>
            </a:r>
            <a:endParaRPr lang="en-US" sz="937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там риск выше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объектах постоянно действуют электричество, давление, высокая температура и тяжёлая техника. Ошибка в одном месте может быстро повлиять на целый участок производства.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аварий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авария часто складывается из нескольких факторов сразу, а не из одной ошибки.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аварии связаны с техническим износом и нарушением правил. Значит, профилактика должна быть и технической, и организационной.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ОБЗР; схема для наглядного анализа причин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причины аварий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Изношенные детали, коррозия и перегрев снижают прочность оборудования. Незаметная поломка может долго не проявляться, а затем привести к пожару или остановке линии.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утечки в трубопроводах, неисправные датчики и повреждённая электропроводка. Когда защитные системы работают плохо, авария развивается быстрее и охватывает больше оборудования.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дефекты особенно опасны, потому что их трудно заметить без проверки. Регулярный осмотр помогает выявить проблему до того, как она станет угрозой.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ремонт откладывают, даже небольшая неисправность может вызвать цепную реакцию. Тогда производство останавливается, а риск для людей резко возрастает.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как причина ЧС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невнимательность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торопится или отвлекается, он может пропустить важный сигнал, не заметить неисправность или нарушить порядок работы.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переутомление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смены снижается скорость реакции и внимательность. В таком состоянии легче допустить ошибку при управлении техникой или выполнении инструкции.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средств защиты, игнорирование инструкции и самовольные действия повышают риск аварии и могут сделать опасность намного серьёзнее.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работник не знает порядок действий при тревоге, он не сможет правильно использовать сигнализацию, аварийные средства и маршруты эвакуации.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аварийная ситуация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 техногенной ЧС на производстве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аварий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поражающим факторам относят огонь, сильный жар, дым и ударную волну. Они могут вызвать ожоги, травмы, потерю ориентации и разрушение конструкций.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химической аварии особенно опасны ядовитые газы и пары. Они способны попасть в воздух, воду и почву, поэтому угроза выходит далеко за пределы объекта.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часто опаснее не пламя, а густой дым. Он мешает дышать, ухудшает видимость и быстро делает помещение непригодным для пребывания.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производственных аварий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один инцидент часто вызывает сразу несколько последствий: травмы людей, повреждение оборудования и перебои в работе соседних участков.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распространяется опасность, тем тяжелее последствия и тем сложнее восстановление объекта.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типовым последствиям техногенных аварий; учебный материал ОБЗР.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авария на Чернобыльской АЭС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четвёртом энергоблоке 26 апреля 1986 года стала следствием сочетания технических и организационных ошибок. Взрыв и пожар привели к выбросу радиоактивных веществ в атмосферу.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оказались долговременными: была проведена массовая эвакуация, а территория ещё долго требовала контроля. Этот пример показывает, насколько опасны нарушения на сложных энергетических объектах.
</a:t>
            </a:r>
            <a:endParaRPr lang="en-US" sz="9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 масштабы трагедии: одна авария на гидроэнергетическом объекте привела к человеческим жертвам, остановке станции и длительному восстановлению.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расследования аварии на Саяно-Шушенской ГЭС, 2009 год.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погибли в результате аварии, что подчёркивает цену технических ошибок и нарушения правил эксплуатации.
</a:t>
            </a:r>
            <a:endParaRPr lang="en-US" sz="2048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предупреждения аварий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помогает заметить опасность заранее и уменьшить риск аварии.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проверки, обучение и автоматическое обнаружение опасности снижают вероятность крупных аварий и облегчают эвакуацию.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ОБЗР; правила охраны труда и промышленной 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аварии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производственной аварии по материалам ОБЗР и инструкциям по эвакуации.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70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1400" y="1509540"/>
            <a:ext cx="252900" cy="202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 ликвидации аварии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Тушат огонь, охлаждают опасные зоны и не дают пожару распространиться дальше. Их работа особенно важна при возгораниях оборудования, проводки и горючих материалов.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 территорию, ограничивает доступ посторонних и помогает организовать движение людей и транспорта. Это снижает риск паники и мешает опасной зоне расширяться.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людей, помогают выбраться из опасной зоны и разбирают завалы. Они действуют там, где нужен быстрый доступ к пострадавшим и точная координация.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предприятия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Отключают оборудование, перекрывают коммуникации и помогают определить источник аварии. Их знания об объекте ускоряют локализацию последствий и восстановление работы.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Оказывают первую помощь, оценивают состояние пострадавших и организуют их доставку в больницу. От скорости их работы часто зависит сохранение жизни и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снижает риск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помогает выявить опасность до того, как она перерастёт в аварию, и делает действия людей более уверенными и слаженными.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меры последовательно уменьшают риск пожара, взрыва и эвакуации, особенно на сложных и опасных объектах.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обобщение типовых мер промышленной 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аварий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происходит при выбросах дыма, газа и мелких частиц. Они ухудшают качество дыхания у людей и могут долго переноситься ветром на большие расстояния.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особенно опасно при утечках нефти, химикатов и промышленных стоков. Вредные вещества попадают в реки, озёра и подземные воды.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происходит из-за оседания токсичных веществ и разлива опасных материалов. После этого страдают растения, насекомые и животные, живущие на территории.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могут сохраняться долго, потому что вещества накапливаются в пищевых цепях. Для восстановления нужны очистка, контроль и большие расходы.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рядом с опасным объектом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к ограждениям, не заходи в закрытые зоны и не трогай неизвестные предметы. Даже без видимой угрозы там может сохраняться опасность для жизни и здоровья.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запах газа, дым, громкий хлопок или сирена, сразу уходи от источника опасности и сообщи взрослым. Не пытайся самостоятельно проверить, что случилось.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не возвращайся на место происшествия без разрешения. Территория может оставаться опасной из-за обломков, утечек, электричества или повторного возгорания.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аварии можно предупредить, если вовремя замечать неисправности, соблюдать инструкции и не игнорировать тревожные сигналы. Знание правил безопасности помогает защитить себя и окружающих.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2026-05-21T01:11:19Z</dcterms:created>
  <dcterms:modified xsi:type="dcterms:W3CDTF">2026-05-21T01:11:19Z</dcterms:modified>
</cp:coreProperties>
</file>