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Victorian Family Life: чтение для обсуждения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семьи в викторианской Англии?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Британия: эпоха перемен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 и фабричное производство изменили жизнь британских семей. Разница между богатыми и бедными стала особенно заметной, а дом, работа и детство приобрели новые формы.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роли и обязанности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обычно зарабатывал деньги и принимал основные решения. От него ожидали ответственности, строгого поведения и заботы о благополучии семьи, особенно в финансовых вопросах.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 — глава дома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вела хозяйство, следила за чистотой, воспитывала детей и поддерживала домашние правила. На ней часто держались повседневный распорядок и моральная атмосфера дома.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 — хранительница порядка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должны были слушаться взрослых, помогать по дому и рано привыкать к обязанностям. Послушание считалось важной частью воспитания и подготовки к взрослой жизни.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 — дисциплина и послушание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викторианском доме каждый знал своё место и круг обязанностей. Такая строгая иерархия помогала поддерживать порядок, но оставляла мало свободы, особенно для детей и женщин.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 семье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разных семей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повседневную жизнь богатых, средних и рабочих семей викторианской Британии.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 семьи, тем лучше жильё, питание и возможности для детей. Уровень жизни определял почти все стороны быта.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внутреннее устройство жилища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состоятельных семьях дом был разделён на отдельные комнаты: гостиную, столовую, спальни и помещения для прислуги. Такое устройство подчёркивало порядок, комфорт и статус хозяев.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 богатом доме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Камины были главным источником тепла, а освещение обеспечивали свечи и керосиновые лампы. Из-за этого домашние дела зависели от времени суток и запаса топлива.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и свет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бедных семей часто было всего одна-две комнаты. В них и жили, и спали, поэтому личного пространства почти не было, а быт оставался очень тесным.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тесном жилье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дом оставался главным местом отдыха, работы и общения. Здесь готовили еду, учили детей, принимали гостей и проводили большую часть семейного времени.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центр жизни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 викторианских домах часто была тяжёлой и массивной. В богатых домах она служила долгие годы, а в бедных семьях вещи использовали максимально бережно.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вещи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меняло семейную жизнь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жизни особенно быстро ощущались в городах, где семья всё чаще подстраивалась под расписание работы и учёбы.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были урбанизация и фабричная занятость: они сокращали время дома и перестраивали повседневный распорядок.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материалов о 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 школьное обучение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учились нерегулярно или вовсе не ходили в школу, потому что помогали семье либо работали. Образование зависело от дохода родителей и места проживания.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1870 года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расширил доступ к начальному образованию в Англии и Уэльсе. Школа стала доступнее для большего числа детей, хотя семейные обязанности ещё долго оставались важными.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 образовании, 1870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 постепенно стала привычной частью детства. Она учила не только чтению и письму, но и дисциплине, аккуратности, вниманию к правилам и распорядку.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ребёнка в викторианской семье
</a:t>
            </a:r>
            <a:endParaRPr lang="en-US" sz="27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распорядок дня зависел от достатка семьи и того, учился ребёнок или работал.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семейный стол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семьи напрямую зависел от денег. Рабочие семьи чаще ели недорогие и сытные продукты, тогда как в богатых домах могли позволить себе более разнообразное меню.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 доходу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состоятельных домах подавали мясо, овощи, пироги, пудинги и десерты. Приём пищи был более длинным и требовал аккуратной сервировки и соблюдения правил поведения.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семейный ужин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овсянка, картофель и каши были обычной едой многих семей. Чай тоже был распространён, а мясо появлялось на столе не каждый день.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пища рабочих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вечерний стол помогал семье обсудить события дня. За ужином учились вежливости, самообладанию и уважению к старшим, что считалось важной частью воспитания.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как время общения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семьи разных слоёв общества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питание в рабочей семье, семье среднего класса и богатой семье в разные приёмы пищи.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описаний викторианского быта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доход, тем разнообразнее блюда, больше выбор продуктов и тщательнее сервировка. Питание ясно показывало различия между социальными слоями.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одежда показывала достаток и положение
</a:t>
            </a:r>
            <a:endParaRPr lang="en-US" sz="2856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богатых семей одежда была не только удобной, но и показательной. Хорошие ткани, аккуратный крой, перчатки и шляпы подчёркивали уважение к правилам общества. Даже повседневный наряд должен был выглядеть опрятно и дорого.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Шёлк, шерсть и безупречный вид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костюм без лишней роскоши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среднего класса старались выглядеть прилично, но не броско. Их одежда была практичной: тёмные костюмы, закрытые платья, прочная обувь. Такой выбор говорил о трудолюбии, аккуратности и стремлении к порядку.
</a:t>
            </a:r>
            <a:endParaRPr lang="en-US" sz="1167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рабочих семей вещи часто служили долго и переходили от старших детей к младшим. Платья и рубашки были простыми, починенными и уже выцветшими. По одежде легко было заметить разницу между достатком и нуждой.
</a:t>
            </a:r>
            <a:endParaRPr lang="en-US" sz="118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Изношенная одежда детей из бедных семей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в семье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викторианском доме обязанности распределялись неравномерно: часть дел была ежедневной и почти незаметной, но именно они поддерживали порядок, чистоту и ритм семейной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нагрузка приходилась на мать и старших детей; в богатых домах часть труда переходила к прислуге.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материалов о повседневной жизни 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180978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227418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3085978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семьи проводили свободное время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журналы помогали спокойно проводить вечер дома. Чтение считалось полезным занятием: оно развивало грамотность, расширяло кругозор и подходило и детям, и взрослым.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за столом объединяли семью после работы и учёбы. Они не требовали больших расходов, поэтому были доступны многим, особенно когда свободного времени было совсем немного.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обеспеченных домах играли на пианино, пели и устраивали маленькие домашние вечера. Музыка делала досуг более торжественным и подчёркивала культурные привычки семьи.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в парке, посещение церкви и короткие чайные визиты были важной частью общения. Такие встречи помогали поддерживать родственные связи и отдохнуть вне тесного дома.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визиты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девочки и мальчика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семейной жизни в 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домашняя прислуга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Служанки и лакеи начинали день очень рано, когда хозяева ещё спали. До завтрака нужно было успеть убрать комнаты, разжечь огонь, подготовить еду и выполнить первые поручения.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подъём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прислуги было в доме, тем богаче казалась семья. Кухарки, няньки и камеристки показывали, что хозяева могут позволить себе удобства и разделение труда.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высокого статуса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бедных девушек служба в доме часто становилась одним из немногих способов получить плату, еду и кров. Это была тяжёлая, но стабильная работа, особенно для тех, кто жил в городе.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шанс на заработок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прислуги был длинным и почти не оставлял времени для отдыха. Работа проходила по строгому распорядку, а ошибки могли вызвать недовольство хозяев или старших слуг.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часы службы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различия повседневной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похожих семейных заботах ритм дня в городе и деревне был разным: на него влияли транспорт, расстояния и доступ к услугам.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давал больше возможностей, но был теснее и грязнее; деревня была спокойнее, однако беднее на работу и удобства.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описаний 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65" y="360000"/>
            <a:ext cx="366897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зависело от условий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чистая вода и канализация были недоступны. Из-за этого болезни передавались быстрее, особенно там, где люди жили тесно и редко могли соблюдать гигиену.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санитария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жили в более чистых домах и могли приглашать врачей или нянь. У бедных семей таких возможностей было меньше, поэтому риск заболеть и не получить помощь был выше.
</a:t>
            </a:r>
            <a:endParaRPr lang="en-US" sz="99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защиты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переполненных кварталах чаще встречались холера, тиф и туберкулёз. Эти болезни особенно тяжело переносили дети, потому что их организм был слабее и питание часто оставляло желать лучшего.
</a:t>
            </a:r>
            <a:endParaRPr lang="en-US" sz="99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болезни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общественные изменения XIX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постепенно меняли жизнь детей и семьи, усиливая роль школы и ограничивая тяжёлый детский труд.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всё активнее защищало детей: учёба становилась доступнее, а тяжёлая работа — менее допустимой.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законодательстве викторианской 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6090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9690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96905"/>
            <a:ext cx="360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35195"/>
            <a:ext cx="360000" cy="28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рассказывают о викторианской семье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показывают, о чём переживали люди, как они обращались друг к другу и какие обязанности обсуждали дома. По ним можно увидеть чувства и повседневные заботы семьи.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показывают, кто жил в доме, сколько было детей и кто работал. Это важный источник для изучения семейного состава, возраста и профессий.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игрушка, учебник или платье могут многое сказать о быте семьи. Такие вещи делают историю живой, потому что показывают не только правила, но и реальную жизнь.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заметить одежду, позы, предметы в комнате и состав семьи. По одной фотографии часто можно понять больше, чем по длинному описанию.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журналы и списки учеников рассказывают, кто учился, как часто посещал занятия и когда пропускал школу. Они помогают понять, как образование меняло детство.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записи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семья жила по строгим правилам, а её быт зависел от денег, работы и статуса. Именно через дом, школу и повседневные обязанности особенно заметны перемены XIX 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о викторианской семье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2026-05-31T13:58:21Z</dcterms:created>
  <dcterms:modified xsi:type="dcterms:W3CDTF">2026-05-31T13:58:21Z</dcterms:modified>
</cp:coreProperties>
</file>