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image" Target="../media/image-16-12.png"/><Relationship Id="rId13" Type="http://schemas.openxmlformats.org/officeDocument/2006/relationships/image" Target="../media/image-16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64800" y="50"/>
            <a:ext cx="28781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03950" y="777900"/>
            <a:ext cx="4204500" cy="40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133. Значения фразеологизмов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понимать яркие выражения и их скрытый смысл.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1903950" y="217325"/>
            <a:ext cx="4204500" cy="3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2500" y="1055225"/>
            <a:ext cx="3974400" cy="391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50850" y="1375825"/>
            <a:ext cx="3677700" cy="32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Фразеологизм — это готовое выражение с особым смыслом. Его нельзя понимать по отдельным словам. Такие обороты делают речь живой, помогают точно передавать настроение и легко запоминаются.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50850" y="402000"/>
            <a:ext cx="7752300" cy="3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Фразеологизмы: слова, которые работают вместе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6730" y="1602235"/>
            <a:ext cx="239400" cy="1915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69417" y="1581445"/>
            <a:ext cx="233100" cy="233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99880" y="3418395"/>
            <a:ext cx="233100" cy="2331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366255" y="3428545"/>
            <a:ext cx="239400" cy="2128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6" name="Text 1"/>
          <p:cNvSpPr txBox="1"/>
          <p:nvPr/>
        </p:nvSpPr>
        <p:spPr>
          <a:xfrm>
            <a:off x="608600" y="179300"/>
            <a:ext cx="7917900" cy="7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слова во фразеологизме дружат вместе
</a:t>
            </a:r>
            <a:endParaRPr lang="en-US" sz="2400" dirty="0"/>
          </a:p>
        </p:txBody>
      </p:sp>
      <p:sp>
        <p:nvSpPr>
          <p:cNvPr id="17" name="Text 2"/>
          <p:cNvSpPr txBox="1"/>
          <p:nvPr/>
        </p:nvSpPr>
        <p:spPr>
          <a:xfrm>
            <a:off x="1823124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один, слова вместе
</a:t>
            </a:r>
            <a:endParaRPr lang="en-US" sz="1300" dirty="0"/>
          </a:p>
        </p:txBody>
      </p:sp>
      <p:sp>
        <p:nvSpPr>
          <p:cNvPr id="18" name="Text 3"/>
          <p:cNvSpPr txBox="1"/>
          <p:nvPr/>
        </p:nvSpPr>
        <p:spPr>
          <a:xfrm>
            <a:off x="1823050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фразеологизме слова нельзя разбирать по отдельности, как в обычной фразе. Вместе они образуют одно целое и передают общий, часто переносный смысл.
</a:t>
            </a:r>
            <a:endParaRPr lang="en-US" sz="1100" dirty="0"/>
          </a:p>
        </p:txBody>
      </p:sp>
      <p:sp>
        <p:nvSpPr>
          <p:cNvPr id="19" name="Text 4"/>
          <p:cNvSpPr txBox="1"/>
          <p:nvPr/>
        </p:nvSpPr>
        <p:spPr>
          <a:xfrm>
            <a:off x="6092655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Звучит необычно
</a:t>
            </a:r>
            <a:endParaRPr lang="en-US" sz="1300" dirty="0"/>
          </a:p>
        </p:txBody>
      </p:sp>
      <p:sp>
        <p:nvSpPr>
          <p:cNvPr id="20" name="Text 5"/>
          <p:cNvSpPr txBox="1"/>
          <p:nvPr/>
        </p:nvSpPr>
        <p:spPr>
          <a:xfrm>
            <a:off x="6092577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выражения кажутся смешными или странными, если понимать их буквально. Именно поэтому они легко привлекают внимание и лучше остаются в памяти.
</a:t>
            </a:r>
            <a:endParaRPr lang="en-US" sz="1017" dirty="0"/>
          </a:p>
        </p:txBody>
      </p:sp>
      <p:sp>
        <p:nvSpPr>
          <p:cNvPr id="21" name="Text 6"/>
          <p:cNvSpPr txBox="1"/>
          <p:nvPr/>
        </p:nvSpPr>
        <p:spPr>
          <a:xfrm>
            <a:off x="1823124" y="311692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слово на своём месте
</a:t>
            </a:r>
            <a:endParaRPr lang="en-US" sz="1238" dirty="0"/>
          </a:p>
        </p:txBody>
      </p:sp>
      <p:sp>
        <p:nvSpPr>
          <p:cNvPr id="22" name="Text 7"/>
          <p:cNvSpPr txBox="1"/>
          <p:nvPr/>
        </p:nvSpPr>
        <p:spPr>
          <a:xfrm>
            <a:off x="1823050" y="346952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поменять слова местами или заменить одно из них, выражение потеряет привычный смысл. Фразеологизм работает только в своём устойчивом виде.
</a:t>
            </a:r>
            <a:endParaRPr lang="en-US" sz="1100" dirty="0"/>
          </a:p>
        </p:txBody>
      </p:sp>
      <p:sp>
        <p:nvSpPr>
          <p:cNvPr id="23" name="Text 8"/>
          <p:cNvSpPr txBox="1"/>
          <p:nvPr/>
        </p:nvSpPr>
        <p:spPr>
          <a:xfrm>
            <a:off x="6092649" y="311692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искать образ
</a:t>
            </a:r>
            <a:endParaRPr lang="en-US" sz="1300" dirty="0"/>
          </a:p>
        </p:txBody>
      </p:sp>
      <p:sp>
        <p:nvSpPr>
          <p:cNvPr id="24" name="Text 9"/>
          <p:cNvSpPr txBox="1"/>
          <p:nvPr/>
        </p:nvSpPr>
        <p:spPr>
          <a:xfrm>
            <a:off x="6092575" y="346952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прямой смысл не подходит, помогает образ. Так «водить за нос» означает обманывать, а «ловить ворон» — отвлекаться и быть невнимательным.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2992" y="1292083"/>
            <a:ext cx="3704100" cy="26333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8250" y="1291175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говорят о человеке, который хитрит, обещает одно, а делает совсем другое. Он будто специально путает других и уводит их от правды.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«Водить за нос»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1308250" y="2714377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легко запомнить, потому что в нём есть яркий и смешной образ. На рисунке можно показать хитреца, который словно ведёт кого-то за нос.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выражение означает крепко запомнить что-то очень важное. Слова звучат строго, но речь идёт не о настоящем носе и не о чём-то страшном.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296047"/>
            <a:ext cx="8299800" cy="5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«Зарубить на носу»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419548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Фразеологизм часто используют, когда нужно напомнить правило или совет. Он словно говорит: «Запомни навсегда, не забудь ни при каких обстоятельствах».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415375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смыслу это почти как выучить любимое стихотворение наизусть. Чем ярче образ в голове, тем легче удержать значение выражения.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315375" y="1656200"/>
            <a:ext cx="16995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4500" dirty="0"/>
          </a:p>
        </p:txBody>
      </p:sp>
      <p:sp>
        <p:nvSpPr>
          <p:cNvPr id="6" name="Text 2"/>
          <p:cNvSpPr txBox="1"/>
          <p:nvPr/>
        </p:nvSpPr>
        <p:spPr>
          <a:xfrm>
            <a:off x="1008775" y="2520188"/>
            <a:ext cx="23127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примеров помогают понять, что это выражение значит не унывать и держаться бодро.
</a:t>
            </a:r>
            <a:endParaRPr lang="en-US" sz="1340" dirty="0"/>
          </a:p>
        </p:txBody>
      </p:sp>
      <p:sp>
        <p:nvSpPr>
          <p:cNvPr id="7" name="Text 3"/>
          <p:cNvSpPr txBox="1"/>
          <p:nvPr/>
        </p:nvSpPr>
        <p:spPr>
          <a:xfrm>
            <a:off x="3834425" y="1285731"/>
            <a:ext cx="4335000" cy="24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знакомых фразеологизмов помогают быстрее запомнить переносный смысл и не путать его с буквальным.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понять значение фразеологизма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выбрать переносный смысл по контексту предложения.
</a:t>
            </a:r>
            <a:endParaRPr lang="en-US" sz="130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6134" y="1768877"/>
            <a:ext cx="130125" cy="20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02413" y="1779911"/>
            <a:ext cx="209400" cy="186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83779" y="1768877"/>
            <a:ext cx="208200" cy="2082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608600" y="654800"/>
            <a:ext cx="79179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«Бить баклуши»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1458142" y="1569900"/>
            <a:ext cx="1734600" cy="290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значит лениться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говорят о человеке, который ничего полезного не делает и только тратит время. Он будто совсем забыл про дела и работу.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164058" y="1569900"/>
            <a:ext cx="1734600" cy="290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Старое слово — новое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Когда-то баклушами называли деревянные заготовки. Но в современном языке выражение стало устойчивым и теперь означает безделье, а не работу с деревом.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844825" y="1569900"/>
            <a:ext cx="1734600" cy="290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Звучит смешно и запоминается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Фразеологизм легко запомнить, потому что он звучит необычно и немного забавно. Такой смешной образ помогает быстро понять, о чём идёт речь.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4954"/>
            <a:ext cx="2662200" cy="20902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2225" y="954954"/>
            <a:ext cx="2662200" cy="20902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9425" y="954954"/>
            <a:ext cx="2662200" cy="209024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«ловить ворон»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006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задумался и всё пропустил
</a:t>
            </a:r>
            <a:pPr algn="l" indent="0" marL="0">
              <a:lnSpc>
                <a:spcPct val="100000"/>
              </a:lnSpc>
              <a:buNone/>
            </a:pPr>
            <a:r>
              <a:rPr lang="en-US" sz="6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мальчик смотрел в окно, где плыли белые облака, и совсем перестал слушать учителя. Когда его попросили ответить, он растерянно улыбнулся и понял, что пропустил важные слова. Именно так и выглядит «ловить ворон».
</a:t>
            </a:r>
            <a:endParaRPr lang="en-US" sz="1141" dirty="0"/>
          </a:p>
        </p:txBody>
      </p:sp>
      <p:sp>
        <p:nvSpPr>
          <p:cNvPr id="13" name="Text 3"/>
          <p:cNvSpPr txBox="1"/>
          <p:nvPr/>
        </p:nvSpPr>
        <p:spPr>
          <a:xfrm>
            <a:off x="33578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Взгляд в небо вместо внимания
</a:t>
            </a:r>
            <a:pPr algn="l" indent="0" marL="0">
              <a:lnSpc>
                <a:spcPct val="100000"/>
              </a:lnSpc>
              <a:buNone/>
            </a:pPr>
            <a:r>
              <a:rPr lang="en-US" sz="6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Девочка держала открытую тетрадь, но мысли давно улетели в далёкое путешествие. Она не заметила, как класс уже начал новое задание. В этот момент можно сказать, что она ловила ворон, а не работала внимательно.
</a:t>
            </a:r>
            <a:endParaRPr lang="en-US" sz="1186" dirty="0"/>
          </a:p>
        </p:txBody>
      </p:sp>
      <p:sp>
        <p:nvSpPr>
          <p:cNvPr id="14" name="Text 4"/>
          <p:cNvSpPr txBox="1"/>
          <p:nvPr/>
        </p:nvSpPr>
        <p:spPr>
          <a:xfrm>
            <a:off x="62150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Рассеянность на прогулке
</a:t>
            </a:r>
            <a:pPr algn="l" indent="0" marL="0">
              <a:lnSpc>
                <a:spcPct val="100000"/>
              </a:lnSpc>
              <a:buNone/>
            </a:pPr>
            <a:r>
              <a:rPr lang="en-US" sz="6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прогулки друг рассказывал что-то интересное, а его собеседник вдруг засмотрелся на крышу дома и перестал слушать. Потом пришлось переспросить всё сначала. Такой смешной образ хорошо помогает понять значение фразеологизма.
</a:t>
            </a:r>
            <a:endParaRPr lang="en-US" sz="116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37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выражения звучат доброжелательно и поддерживают человека. Например, «не вешать нос» словно говорит: не грусти, всё получится, нужно только собраться с силами.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Фразеологизмы помогают передавать настроение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364024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фразеологизмы передают осуждение или недовольство. «Водить за нос» показывает хитрость, а «бить баклуши» упрекает в лени и пустой трате времени.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227311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важно не только понять смысл, но и почувствовать настроение выражения. Оно может поддерживать, смешить, сердить или напоминать о правилах поведения.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 ошибиться в значении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показывает, как шаг за шагом понять фразеологизм в предложении.
</a:t>
            </a:r>
            <a:endParaRPr lang="en-US" sz="130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Фразеологизмы в сказках и рассказах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928599" y="3061547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разговор героев
</a:t>
            </a:r>
            <a:pPr algn="ctr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вводит фразеологизм в речь персонажа, чтобы она звучала живо и по-настоящему, как в обычном разговоре.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936949" y="1599572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характер становится яснее
</a:t>
            </a:r>
            <a:pPr algn="ctr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одному выражению сразу видно, кто перед нами: хитрец, лентяй, мечтатель или смельчак.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022349" y="3453247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— текст запоминается лучше
</a:t>
            </a:r>
            <a:pPr algn="ctr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Образные слова создают смешную или яркую картинку, поэтому эпизод легче представить и пересказать.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739046" y="1824054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— история звучит выразительно
</a:t>
            </a:r>
            <a:pPr algn="ctr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Фразеологизмы помогают передать настроение героя и делают сказку или рассказ интереснее для читателя.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2992" y="1292083"/>
            <a:ext cx="3704100" cy="26333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8250" y="1291175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говорят о человеке, который отвлёкся, задумался или перестал слушать внимательно. Он как будто улетел мыслями далеко и пропустил важные слова.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«Считать ворон»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1308250" y="2714377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Ворон здесь не настоящая птица, а образ рассеянности. Поэтому выражение легко представить: ребёнок смотрит в окно и не слышит учителя.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143000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«Душа в пятки ушла» помогает сказать о сильном страхе, когда человек испугался так, будто всё внутри сразу сжалось.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324975"/>
            <a:ext cx="8299800" cy="4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Фразеологизмы-помощники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9338" y="1143000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«Как по маслу» говорят тогда, когда дело идёт легко, без помех и лишних трудностей, почти само собой.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10850" y="3025581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«Кот наплакал» используют, если чего-то очень мало: времени, конфет, снега или терпения для ожидания.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919338" y="3025581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выражения делают речь точнее и живее, а ещё помогают говорить о чувствах коротко, ярко и с улыбкой.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проверки значения в тексте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не перепутать прямой и переносный смысл фразеологизма.
</a:t>
            </a:r>
            <a:endParaRPr lang="en-US" sz="130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6730" y="1591595"/>
            <a:ext cx="239400" cy="212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69417" y="1581445"/>
            <a:ext cx="233100" cy="233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96730" y="3439185"/>
            <a:ext cx="239400" cy="19152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366255" y="3428545"/>
            <a:ext cx="239400" cy="2128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6" name="Text 1"/>
          <p:cNvSpPr txBox="1"/>
          <p:nvPr/>
        </p:nvSpPr>
        <p:spPr>
          <a:xfrm>
            <a:off x="608600" y="179300"/>
            <a:ext cx="7917900" cy="7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фразеологизмы
</a:t>
            </a:r>
            <a:endParaRPr lang="en-US" sz="2400" dirty="0"/>
          </a:p>
        </p:txBody>
      </p:sp>
      <p:sp>
        <p:nvSpPr>
          <p:cNvPr id="17" name="Text 2"/>
          <p:cNvSpPr txBox="1"/>
          <p:nvPr/>
        </p:nvSpPr>
        <p:spPr>
          <a:xfrm>
            <a:off x="1823124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Делают речь яркой
</a:t>
            </a:r>
            <a:endParaRPr lang="en-US" sz="1300" dirty="0"/>
          </a:p>
        </p:txBody>
      </p:sp>
      <p:sp>
        <p:nvSpPr>
          <p:cNvPr id="18" name="Text 3"/>
          <p:cNvSpPr txBox="1"/>
          <p:nvPr/>
        </p:nvSpPr>
        <p:spPr>
          <a:xfrm>
            <a:off x="1823050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Фразеологизмы добавляют в рассказ образ и настроение. С ними даже простая фраза звучит живее, интереснее и сразу запоминается.
</a:t>
            </a:r>
            <a:endParaRPr lang="en-US" sz="1100" dirty="0"/>
          </a:p>
        </p:txBody>
      </p:sp>
      <p:sp>
        <p:nvSpPr>
          <p:cNvPr id="19" name="Text 4"/>
          <p:cNvSpPr txBox="1"/>
          <p:nvPr/>
        </p:nvSpPr>
        <p:spPr>
          <a:xfrm>
            <a:off x="6092655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Передают чувства
</a:t>
            </a:r>
            <a:endParaRPr lang="en-US" sz="1300" dirty="0"/>
          </a:p>
        </p:txBody>
      </p:sp>
      <p:sp>
        <p:nvSpPr>
          <p:cNvPr id="20" name="Text 5"/>
          <p:cNvSpPr txBox="1"/>
          <p:nvPr/>
        </p:nvSpPr>
        <p:spPr>
          <a:xfrm>
            <a:off x="6092577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помогают быстро назвать радость, грусть, страх или лень. Одно точное выражение заменяет длинное объяснение и звучит выразительно.
</a:t>
            </a:r>
            <a:endParaRPr lang="en-US" sz="1100" dirty="0"/>
          </a:p>
        </p:txBody>
      </p:sp>
      <p:sp>
        <p:nvSpPr>
          <p:cNvPr id="21" name="Text 6"/>
          <p:cNvSpPr txBox="1"/>
          <p:nvPr/>
        </p:nvSpPr>
        <p:spPr>
          <a:xfrm>
            <a:off x="1823124" y="311692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Помогают понимать героев
</a:t>
            </a:r>
            <a:endParaRPr lang="en-US" sz="1300" dirty="0"/>
          </a:p>
        </p:txBody>
      </p:sp>
      <p:sp>
        <p:nvSpPr>
          <p:cNvPr id="22" name="Text 7"/>
          <p:cNvSpPr txBox="1"/>
          <p:nvPr/>
        </p:nvSpPr>
        <p:spPr>
          <a:xfrm>
            <a:off x="1823050" y="346952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фразеологизмам легко догадаться, какой герой перед нами: смелый, хитрый, рассеянный или очень упрямый.
</a:t>
            </a:r>
            <a:endParaRPr lang="en-US" sz="1100" dirty="0"/>
          </a:p>
        </p:txBody>
      </p:sp>
      <p:sp>
        <p:nvSpPr>
          <p:cNvPr id="23" name="Text 8"/>
          <p:cNvSpPr txBox="1"/>
          <p:nvPr/>
        </p:nvSpPr>
        <p:spPr>
          <a:xfrm>
            <a:off x="6092649" y="311692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Украшают текст
</a:t>
            </a:r>
            <a:endParaRPr lang="en-US" sz="1300" dirty="0"/>
          </a:p>
        </p:txBody>
      </p:sp>
      <p:sp>
        <p:nvSpPr>
          <p:cNvPr id="24" name="Text 9"/>
          <p:cNvSpPr txBox="1"/>
          <p:nvPr/>
        </p:nvSpPr>
        <p:spPr>
          <a:xfrm>
            <a:off x="6092575" y="346952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такими выражениями сказки и рассказы становятся смешнее, красивее и интереснее. Речь не кажется сухой и однообразной.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5649"/>
            <a:ext cx="3998100" cy="208885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3945" y="955649"/>
            <a:ext cx="3998100" cy="208885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«Держать язык за зубами»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00675" y="3354450"/>
            <a:ext cx="37650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Секрет в ладошке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узнал важную новость, но решил никому не рассказывать. Он прикрыл рот ладошкой и серьёзно кивнул. Так легко показать, что секрет в безопасности и язык лучше держать за зубами.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79888" y="3354450"/>
            <a:ext cx="37650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тайна важнее слов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Подруга доверила девочке маленький секрет, и та сразу поняла: болтать нельзя. Она молчала весь день и даже не улыбалась лишний раз. Для рисунка подойдёт ребёнок с загадочным видом и закрытым ртом.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39450" y="1654807"/>
            <a:ext cx="30318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 выражение как смешную картинку. Чем ярче образ, тем легче вспомнить, что он значит, и не перепутать его с обычными словами.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410850" y="167325"/>
            <a:ext cx="8299800" cy="5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для запоминания фразеологизмов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5243650" y="1654807"/>
            <a:ext cx="30318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Скажи значение своими словами и придумай короткий пример из жизни. Так фразеологизм сразу становится понятным и будто «прилипает» к памяти.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2845569" y="3718756"/>
            <a:ext cx="30318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 буквальный и переносный смысл. Если картинка получается странной или смешной, это хороший знак: выражение стоит запомнить особенно крепко.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315375" y="1656200"/>
            <a:ext cx="16995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
</a:t>
            </a:r>
            <a:endParaRPr lang="en-US" sz="4500" dirty="0"/>
          </a:p>
        </p:txBody>
      </p:sp>
      <p:sp>
        <p:nvSpPr>
          <p:cNvPr id="6" name="Text 2"/>
          <p:cNvSpPr txBox="1"/>
          <p:nvPr/>
        </p:nvSpPr>
        <p:spPr>
          <a:xfrm>
            <a:off x="1008775" y="2520188"/>
            <a:ext cx="23127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столько фразеологизмов разобрали на уроке и собрали в маленький словарик для повторения.
</a:t>
            </a:r>
            <a:endParaRPr lang="en-US" sz="1239" dirty="0"/>
          </a:p>
        </p:txBody>
      </p:sp>
      <p:sp>
        <p:nvSpPr>
          <p:cNvPr id="7" name="Text 3"/>
          <p:cNvSpPr txBox="1"/>
          <p:nvPr/>
        </p:nvSpPr>
        <p:spPr>
          <a:xfrm>
            <a:off x="3834425" y="1285731"/>
            <a:ext cx="4335000" cy="24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Словарик помогает быстро вспомнить все важные выражения и их значения перед проверкой или пересказом.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133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750" y="1066800"/>
            <a:ext cx="7342500" cy="30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запомнить о фразеологизмах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Фразеологизмы — это готовые выражения с переносным смыслом. Они делают речь яркой, помогают понимать настроение и легко запоминаются, если представить их как живую картинку.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2026-05-21T20:02:15Z</dcterms:created>
  <dcterms:modified xsi:type="dcterms:W3CDTF">2026-05-21T20:02:15Z</dcterms:modified>
</cp:coreProperties>
</file>