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«Книга вторая: пузыри земли и город-призрак» как литературный текст о тайне и взрослении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земли, утрата прошлого и выбор перед опасной правдой.
</a:t>
            </a:r>
            <a:endParaRPr lang="en-US" sz="3777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книга расширяет уже знакомый мир, делая его тревожнее и сложнее. Здесь исследование пространства становится не просто частью сюжета, а способом раскрыть характеры, их страхи, сомнения и готовность столкнуться с неизвестным.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цикле и её литературный контекст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показана не фоном, а активной силой, в которой скрыты следы прошлого и признаки неустойчивости. Она будто отвечает на присутствие героев.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«Пузыри» обозначают внутреннее напряжение мира: то, что долго было скрыто, внезапно прорывается наружу и нарушает привычный порядок.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соединяет природное и таинственное, подчёркивая: поверхностного взгляда недостаточно, чтобы понять происходящее в глубине.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земли как живой и опасной среды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Город-призрак как пространство памяти и исчезновения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улицы и остановленное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Заброшенный город изображён через пустоту, разрушения и ощущение неподвижности. Кажется, что время здесь остановилось, оставив только обломки прежнего быта и тишину.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 после исчезновения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город сохраняет память о людях и их жизни. Контраст между когда-то обжитым пространством и сегодняшней пустотой усиливает чувство утраты и необратимости.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пытаются понять, откуда берутся земные аномалии и почему заброшенный город оказался связан с ними. Поиск ответа сразу выводит их за пределы безопасного опыта.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конфликт книги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им мешают нехватка сведений, опасные участки и разрозненные следы прошлого. Каждый новый признак не упрощает, а усложняет картину происходящего.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создаёт не только внешняя угроза, но и неопределённость. Неясность становится частью конфликта и заставляет героев действовать без полной уверенности.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сюжет строится на столкновении любознательности и риска, где знание добывается ценой напряжения, сомнений и внутренней собранности.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событий и движения к разгадке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приводит героев к пониманию связи между прошлым и настоящим.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роли в раскрытии смысла
</a:t>
            </a:r>
            <a:endParaRPr lang="en-US" sz="296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связывает настоящее с прошлым и помогает увидеть в разрушенном пространстве следы прежней жизни. Его роль особенно важна там, где простое наблюдение уже не даёт ответа.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стремится понять закономерность происходящего и не принимает догадку без проверки. Его позиция задаёт сюжетную логику поиска и показывает ценность рассуждения в условиях нехватки знаний.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спутник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выражает сомнение, тревогу и страх перед опасной зоной. Через него раскрывается человеческая реакция на неизвестность, когда осторожность становится не слабостью, а способом выживания.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открывает скрытую сторону событий и делает конфликт более сложным. Она показывает, что знание может быть не только ценностью, но и искушением, меняющим поведение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к тайне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книги и их литературное значение
</a:t>
            </a:r>
            <a:endParaRPr lang="en-US" sz="300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работают вместе, соединяя природный, исторический и нравственный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связывает природу, историю и моральный выбор, делая пространство носителем смысла, а не только местом действия.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произведения «Книга вторая: пузыри земли и город-призрак».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тревоги и выразительные детали
</a:t>
            </a:r>
            <a:endParaRPr lang="en-US" sz="2588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Тусклый свет и пыль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книге редко выглядит ясным: он приглушён, словно не способен полностью открыть пространство. Пыль, тени и размытые контуры усиливают ощущение ненадёжности увиденного. Читатель воспринимает мир как место, где видимое не совпадает с истинным.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Эхо, провалы и туман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здесь ведут себя странно: они опережают или запаздывают, а иногда будто приходят из пустоты. Провалы в почве, туман и разорванные очертания предметов создают чувство зыбкости. Пространство становится одновременно исследуемым и опасным.
</a:t>
            </a:r>
            <a:endParaRPr lang="en-US" sz="13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ведущих тем книги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знания здесь неотделима от эмоционального напряжения: чем ближе ответ, тем ощутимее цена поиска.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тайна и исследование; память и утрата формируют глубину, а взросление проявляется как итог пережитого риска.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произведения «Книга вторая: пузыри земли и город-призрак».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цикла показывает, что поиск истины ведёт не только к открытиям, но и к потере иллюзий.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подчёркивает место текста в цикле: во второй книге тайна становится глубже, а выбор героев требует большей ответственности.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цикла и авторский композиционный замысел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образе город выполняет роль материального свидетельства прошлого, которое невозможно восстановить полностью, но можно прочитать через руины, пустоты и случайно сохранившиеся предметы.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Город-призрак показан как пространство археологии исчезновения: пустые улицы, обвалившиеся стены и бытовые детали хранят память о людях, которых уже нельзя увидеть.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смысл связан не только с разрушением, но и с исторической уязвимостью: даже развитая цивилизация может исчезнуть, оставив после себя лишь фрагменты следов.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след цивилизации в литературном образе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тайна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выстроена по схеме наблюдения, сопоставления и нравственного выбора.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контрастах: тишина соседствует с угрозой, древность — с живым движением, а пустота приобретает смысл, усиливая ощущение тревожного ожидания.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и его выразительность
</a:t>
            </a:r>
            <a:endParaRPr lang="en-US" sz="2894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разлома и следа — трещина, провал, эхо, руина, туман, след — помогает передать нестабильность мира и ощущение скрытого напряжения под поверхностью.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языка поддерживается короткими, зримо точными деталями, которые делают пространство одновременно исследуемым и опасным, а происходящее — психологически напряжённым.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и их функции в сюжете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места действия не просто задают маршрут героев, но и раскрывают смысл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локация работает как символ: она продвигает сюжет и одновременно раскрывает тему скрытого прошлого.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пространство книги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Кульминационный образ: столкновение скрытого и видимого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кульминации особенно выразителен образ трескающейся почвы, из которой проступает слабое свечение, тогда как над землёй остаётся неподвижный силуэт руин, создающий чувство скрытой угрозы.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визуальный контраст соединяет два уровня реальности: внешний покой и внутреннее движение. Именно в этом столкновении рождается главное напряжение книги и её философский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повествования
</a:t>
            </a:r>
            <a:endParaRPr lang="en-US" sz="31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меняются вместе с каждым новым открытием: чем ближе разгадка, тем заметнее цена неопределённости и внутреннего напряжения.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волнами: краткое понимание не снимает тревогу, а лишь подготавливает новый виток поиска.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последовательности ключевых эпизодов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69" y="1736750"/>
            <a:ext cx="331312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927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87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0080" y="1739000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8468" y="1739000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книги с подростковым опытом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оказываются в ситуации, где нужно самостоятельно принимать решения и понимать собственные границы. Это близко старшеклассникам, которые тоже ищут своё место и учатся отвечать за выбор.
</a:t>
            </a:r>
            <a:endParaRPr lang="en-US" sz="1060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 пути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действуют без полной информации, опираясь на наблюдение и опыт. Подростковый возраст тоже часто связан с отсутствием ясных ориентиров и необходимостью идти вперёд несмотря на сомнения.
</a:t>
            </a:r>
            <a:endParaRPr lang="en-US" sz="964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подчёркивает: найденная правда требует не только смелости, но и зрелости. Для 11 класса особенно важно увидеть, что свобода выбора всегда связана с последствиями.
</a:t>
            </a:r>
            <a:endParaRPr lang="en-US" sz="1045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Разрушенный город и скрытая аномалия становятся метафорой перемен, которые пугают, но неизбежны. Это помогает понять, что взросление часто начинается с тревоги и потери привычного.
</a:t>
            </a:r>
            <a:endParaRPr lang="en-US" sz="1158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 готовым ответам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внешне убедительные объяснения могут быть неполными. Такой подход развивает критическое мышление и помогает не принимать любую версию без проверки.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книги и их смысловой объём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сюжета выходят за рамки приключения и превращают текст в размышление о памяти, знании и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вопросы объединены одной проблемой: знание требует нравственного выбора и не бывает без последствий.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Сюжетно-образная система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тайна как путь к взрослению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книга показывает, что поиск истины всегда связан с риском, утратой иллюзий и ответственностью. Через образ земли и города-призрака текст превращает приключение в урок внутренней зрелости.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2026-05-23T14:20:44Z</dcterms:created>
  <dcterms:modified xsi:type="dcterms:W3CDTF">2026-05-23T14:20:44Z</dcterms:modified>
</cp:coreProperties>
</file>