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Генри. «Дары волхвов»: любовь, жертва и ирония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которая оказалась дороже любых подарков.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и рассказ, ставший классикой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— мастер короткого рассказа с неожиданной развязкой. «Дары волхвов», опубликованные в 1905 году, принесли ему мировую известность и прочно вошли в школьное чтение благодаря ясности, теплоте и мягкой иронии.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 бедный быт героев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Нью-Йорке, в тесной квартире молодой семьи. Сдержанная обстановка сразу показывает, что Джим и Делла живут очень скромно.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подробно отмечает нехватку денег и мелкие бытовые трудности. Эти детали не только создают реалистичную картину, но и усиливают напряжение перед рождественскими подарками.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городском фоне особенно заметен контраст: внешне герои бедны, но их отношения полны тепла, внимания и желания сделать друг друга счастливее.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Делла: образ молодой жены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изображена как любящая и очень живая девушка, для которой счастье мужа важнее собственных переживаний. Она тревожится из-за бедности, но не теряет решимости сделать подарок.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главное богатство — длинные красивые волосы, которыми она гордится и которые считает частью своей красоты. Решение расстаться с ними раскрывает в ней нежность, смелость и способность к самопожертвованию.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Джим: образ молодого мужа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 — бедный, но достойный человек, который много работает и не жалуется на трудности. Его скромность подчеркивает внутреннюю честность и сдержанность.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для него представляют золотые часы, доставшиеся по наследству. Это не просто вещь, а знак памяти о семье и личного достоинства.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поступок видно, что Джим умеет ставить любовь выше материальной ценности. Он тоже готов отказаться от дорогого ему предмета ради радости жены.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показывает, как любовь приводит к взаимным жертвам.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часы как главные символы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Деллы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волосы символизируют красоту, молодость и личную гордость героини. Их потеря показывает, насколько дорогой была ее жертва и как далеко она готова зайти ради любимого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Джима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часы связаны с памятью о семье, временем и внутренним достоинством. Когда Джим расстается с ними, становится ясно, что для него любовь важнее наследственной вещи.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помогают понять главную мысль рассказа: подлинная ценность измеряется не деньгами. Дороже всего оказывается способность отдать самое дорогое ради другого.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Деллы: цепочка для часов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Делла выбирает цепочку именно для часов Джима, а не случайный подарок. Значит, она хорошо знает его привычки, вкус и то, что по-настоящему ему дорого.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 этой покупке важна не цена, а внимание к мужу. Для бедной девушки такой выбор становится проявлением заботы, уважения и тихой, но очень сильной любви.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как зеркальное отражение двух одинаково сильных поступков. Каждый подарок связан с личной жертвой и адресован самой дорогой для героя вещи.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 подарки не подходят по назначению, но нравственно они доказывают взаимную любовь и преданность.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«Дары волхвов»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и подарок: что потеряли и что получили герои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эффект неожиданного финала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только отдельные действия героев и не догадывается, к чему они приведут. Такое построение помогает сохранить интригу до самого конца.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основан на иронии: каждый успевает купить подарок уже после того, как другой пожертвовал самым дорогим. Из-за этого их жесты одновременно трогательны и печальны.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 делает историю очень короткой, но эмоционально сильной. Она заставляет перечитать начало и увидеть в нем скрытый смысл.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подчеркивает главную мысль: настоящая ценность поступка определяется не пользой вещи, а любовью, с которой он совершен.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показывает, что любовь выражается у них одинаково сильно: каждый готов отказаться от самого дорогого ради другого.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равны в любви и самоотверженности: их поступки лишены корысти и подтверждают духовную ценность отношений.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Генри «Дары волхвов»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Деллы и Джима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Е. Калашниковой: особенности русского текста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простую и ясную речь оригинала, поэтому школьнику легко следить за сюжетом. При этом текст не кажется сухим и хорошо передает живую интонацию рассказчика.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тексте удачно звучат ирония и мягкий юмор О. Генри. Они не делают историю насмешливой, а помогают почувствовать теплоту и человеческую близость героев.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точно передает бытовые детали: бедную комнату, скромные покупки, разговорные реплики. Благодаря этому обстановка выглядит правдиво и помогает лучше понять характеры Джима и Деллы.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русский язык делает рассказ доступным современным школьникам. Текст легко читается, но при этом сохраняет главное — лиричность, простоту и нравственный смысл оригинала.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О. Генри в рассказе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и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строит рассказ на небольшом количестве событий и простых бытовых подробностей. Из-за этого история читается легко, но каждое слово работает на раскрытие чувств героев.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неожиданный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сопоставляет бедность внешней жизни и богатство душевной щедрости. Неожиданная развязка усиливает впечатление и показывает, что настоящая ценность скрыта не в вещах, а в любви.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из них раскрывает семейную историю с новой стороны и делает финал особенно выразительным.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рассказа — не подарок как вещь, а нравственный выбор героев, который подтверждает силу любви и человеческого достоинства.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Генри «Дары волхвов»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смысл названия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отсылает к волхвам, которые принесли дары младенцу Христу. Уже это сравнение придает обычной семейной истории высокий и торжественный смысл, сближая ее с притчей.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Джима и Деллы внешне скромны, но важны не ценой, а искренностью намерения. Они становятся знаком любви, а не просто праздничной покупкой.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заголовок помогает увидеть главную мысль рассказа: истинный дар определяется внутренним содержанием. Самое ценное в нем — забота, самоотверженность и душевная чистота.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финал раскрывает главную мысль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любовь приводит героев к жертве и неожиданной иронии финала.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современным школьникам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понять, потому что в нем есть желание порадовать близкого человека. Это чувство знакомо каждому, кто хоть раз выбирал подарок для семьи или друга.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богаты, и это делает их выбор особенно понятным. Школьники видят, что важное решение часто приходится принимать даже при небольших возможностях.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с подарком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подарок — привычная и близкая тема. История показывает, что ценность вещи зависит не от цены, а от внимания и заботы, вложенных в 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уступать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и Джим готовы отказаться от личного ради другого. Такой поступок помогает понять, что настоящая близость строится на доверии, поддержке и взаимной уступчивости.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приемы выразительности помогают раскрыть характеры героев, атмосферу бедности и смысл неожиданного финала.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они делают историю яркой, а главную мысль — о любви выше вещей — особенно убедительной.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Генри «Дары волхвов»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анализу произведения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ценность подарка определяется не его стоимостью, а чувством, с которым он выбран. Именно любовь придает поступку смысл и делает его важным.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и Джим оказываются нравственно богаче многих людей, потому что умеют отдать самое дорогое. Их бедность не унижает, а подчеркивает внутреннюю силу.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утверждает значимость взаимной преданности, скромности и уважения в семье. Эти качества помогают героям сохранить достоинство даже в трудных обстоятельствах.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 не разрушает, а усиливает впечатление. Он заставляет увидеть главное: настоящее богатство человека связано с умением любить и жертвовать ради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настоящее богатство
</a:t>
            </a:r>
            <a:endParaRPr lang="en-US" sz="390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«Дары волхвов» убеждают, что любовь делает жертву осмысленной, а человека по-настоящему богатым. Рассказ легко запоминается благодаря ясному переводу Е. Калашниковой и сильной нравственной мысли.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2026-05-22T11:50:24Z</dcterms:created>
  <dcterms:modified xsi:type="dcterms:W3CDTF">2026-05-22T11:50:24Z</dcterms:modified>
</cp:coreProperties>
</file>