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революций: как менялся мир в XVIII–XIX веках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когда народы меняли власть, законы и судьбу государств.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XVIII–XIX века стали временем перемен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Просвещение, рост городов и печати, а также войны, налоги и кризисы сделали старый порядок всё менее убедительным. Люди всё чаще спрашивали, кто вправе управлять государством и на каких условиях.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и новые представления о власти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разум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считали, что человек должен мыслить самостоятельно, а власть обязана опираться на разум и законы. Эти идеи подталкивали людей к критике произвола монархов.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предложил разделить власть между разными органами, чтобы никто не мог сосредоточить всё управление в одних руках. Это стало важной основой будущих конституций.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утверждал, что государство существует благодаря согласию граждан, а не только по праву наследования. Значит, народ вправе требовать участия в политической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«права человека», «гражданин» и «равенство перед законом» быстро распространились в книгах, газетах и салонах, меняя сам способ разговора о власти и 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революция: первый успешный разрыв с метрополией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против 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Тринадцать колоний в Северной Америке выступили против власти Великобритании, не желая принимать налоги и решения без собственного представительства. Так началась война за независимость.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1776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провозгласил право людей на жизнь, свободу и стремление к счастью. Он стал не только политическим заявлением, но и символом новых взглядов на государство.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 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тяжёлой войны Британия признала независимость Соединённых Штатов. Это показало, что колония может не только восстать, но и создать собственную страну.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пример для мира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опыт вдохновил сторонников перемен в других регионах. Он доказал, что идеи свободы могут превратиться в реальное государственное устройство, а не остаться только лозунгами.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революционные события века по хронологии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шли волнами: сначала Америка, затем Франция, позже Латинская Америка и Европа. Каждая новая революция опиралась на предыдущий опыт.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идеи свободы и прав постепенно распространялись от Северной Америки к Европе и Латинской Америке.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общеизвестной исторической хронологии XVIII–XIX веков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революция: причины недовольства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тратило огромные суммы на войны и погашение долгов, а налоговая система работала плохо. Казна пустела, и положение становилось всё более опасным.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Несправедливые привилегии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 Второе сословия почти не платили налогов, тогда как основная нагрузка ложилась на Третье сословие. Такое неравенство вызывало растущее возмущение.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буржуазии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горожане, торговцы и юристы хотели равных прав, участия в управлении и понятных законов. Они всё громче выступали против старого сословного порядка.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Генеральных штатов в 1789 году показал, что старые механизмы власти больше не справляются. Спор о налогах и представлении сословий быстро превратился в политический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Французской революции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революция меняла форму власти и завершилась приходом Наполеона.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последовательно разрушила старый порядок, но каждый новый этап приносил не только свободы, но и новые формы борьбы за власть.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хронологии Французской революции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Якобинцы, Робеспьер и время террора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считали, что революцию нужно спасать любой ценой, потому что стране угрожали внешние враги и внутренние мятежи. Их политика стала всё более жёсткой.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Робеспьер у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Максимилиан Робеспьер стал одним из главных лиц этого периода. Он поддерживал строгую дисциплину и считал, что революционное правительство должно действовать решительно.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трибунал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1793–1794 годах подозреваемых в нелояльности судили быстро и часто очень сурово. Трибунал стал символом того, как революция переходила к насилию.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людей были казнены, а атмосфера недоверия охватила общество. Террор показал, что борьба за свободу может привести и к тяжёлым нарушениям прав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и наследие революции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после хаоса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пришёл к власти в момент усталости от нестабильности. Он обещал порядок и сохранил часть революционных завоеваний, которые казались людям особенно важными.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укрепились единые законы и принцип карьерного роста по заслугам. Для многих это означало, что происхождение стало менее важным, чем способности и служба.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кодекс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1804 году был принят Гражданский кодекс, который закрепил новые правовые нормы. Он стал одним из самых известных итогов французской эпохи перемен.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 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Наполеон сосредоточил власть в своих руках и превратил Францию в империю. Его войны распространили новые идеи по Европе, но принесли и новые конфликты.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недовольства к новому государству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революции в разных странах XIX века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году независимость получили ключевые страны региона, но социальное неравенство и власть крупных землевладельцев во многом сохранились.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войн за независимость в Латинской Америке; к 1826 году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большая часть Латинской Америки уже добилась независимости от Испании и Португалии
</a:t>
            </a:r>
            <a:endParaRPr lang="en-US" sz="23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1830 года в Европе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июльские выступления 1830 года заставили Карла X отречься от престола. На его место пришёл Луи-Филипп Орлеанский, а власть стала заметно зависеть от поддержки буржуазии.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Бельгии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Бельгии революционные события привели к разрыву с Нидерландами и созданию собственного государства. Это стало важным примером того, как национальное движение может изменить карту Европы.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Подавленные восстания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и Польше выступления закончились поражением, потому что силы монархов и союзных держав оказались сильнее. Однако идеи свободы и конституции только укрепились.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волна надежд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там, где восстания не победили, люди увидели, что массовый протест может заставить правителей менять политику. Революции 1830 года стали прологом к событиям 1848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революционные движения достигли успеха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победы, но и неудачи революций: исход зависел от поддержки общества, силы армии и реакции великих держав.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побеждали движения с широкой поддержкой и ясной целью; изолированные восстания чаще подавлялись.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революций в США, Латинской Америке и Европе, 1775–1848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 — «Весна народов»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 — ожидание перемен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рост цен и недовольство властью усилили напряжение во многих странах Европы. Общество стало особенно восприимчивым к идеям реформ и свобод.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 — Центральная Европа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германских государствах, Австрийской империи и Италии люди требовали конституций, свободы слова и национального единства. Восстания быстро охватили крупные города.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 — Франция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Париже начались выступления, которые привели к падению Июльской монархии. Франция снова стала республикой и дала сильный сигнал другим странам.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года — спад волнений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революции были подавлены, но их идеи не исчезли. Требования гражданских прав, парламентов и национального самоуправления остались в политической жизни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требования разных революций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разных движений были свои цели, но все они требовали большей свободы и участия людей в управлении.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условия, революции везде стремились ограничить произвол власти и расширить права общества.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целей революций в Северной Америке, Европе и Латинской Америке, 1775–1848
</a:t>
            </a:r>
            <a:endParaRPr lang="en-US" sz="7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распространялись революционные идеи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листовки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быстро сообщали новости о событиях, разъясняли требования участников и помогали людям в разных городах узнавать о переменах почти одновременно.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собрания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клубах, кружках и на публичных встречах обсуждали реформы, спорили о власти и передавали лозунги дальше. Так идеи выходили за пределы узкого круга.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почта ускорили обмен информацией между городами и странами. Известия о восстаниях и победах теперь распространялись намного быстрее, чем раньше.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общественного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новости становились общими для многих людей, власть уже не могла их игнорировать. Общественное мнение превращалось в заметную политическую силу.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494" y="75"/>
            <a:ext cx="4406801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революций для обычных людей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страх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часто сопровождались боями, арестами и насилием. Для жителей городов и деревень это означало тревогу, опасность и потерю привычного образа жизни.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и разорение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войны нарушалась торговля, дорожали продукты и не хватало самого необходимого. Многие семьи теряли имущество, а хозяйство приходило в упадок.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старых порядков люди получали больше прав, а талант и образование начинали значить больше, чем происхождение. Для многих это открывало путь вверх.
</a:t>
            </a:r>
            <a:endParaRPr lang="en-US" sz="1161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окончания волнений жизнь не возвращалась сразу в прежнее русло. Но революции меняли представление о том, кто имеет право участвовать в политике.
</a:t>
            </a:r>
            <a:endParaRPr lang="en-US" sz="11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сословного общества к гражданству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революционных изменений в XVIII–XIX веках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века революций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и Америке укрепилось представление о том, что власть должна опираться на закон, а не только на волю монарха. Это изменило политический язык эпохи.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стали требовать самостоятельности и права самим решать свою судьбу. Старые империи столкнулись с новыми национальными вызовами.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подтолкнули создание конституций, парламентов и более понятных законов. Государства постепенно становились более похожими на современные.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роль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Подданный всё чаще становился гражданином, а участие людей в политике переставало казаться чем-то необычным. Это было одним из главных изменений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век революций важен для истории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революций показал, что свобода, равенство и национальная независимость могут менять целые государства. Именно тогда появились основы современных прав, конституций и гражданского участия.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2026-06-02T08:48:18Z</dcterms:created>
  <dcterms:modified xsi:type="dcterms:W3CDTF">2026-06-02T08:48:18Z</dcterms:modified>
</cp:coreProperties>
</file>