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Множественное число составных существительных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ошибки и особенности множественного числа составных существительных в английском языке.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Сложные существительные и их формы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существительные объединяют несколько слов в единую лексическую единицу. В английском языке множественное число таких слов подчиняется особым правилам, отличным от простых существительных. Эта тема важна для подготовки к экзаменам ЕГЭ и международным тестам.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составного существительного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составных существительных помогает точно понимать и правильно использовать английский язык, что особенно ценно при подготовке к экзаменам и в профессиональной коммуникации.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имеют фиксированное значение, которое нельзя просто вывести из значений отдельных составляющих. В английском эти конструкции широко используются в повседневной и академической речи.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существительное — это слово, образованное слиянием двух или более слов, например, 'mother-in-law' или 'bus stop'. Оно выражает новое смысловое целое, выходящее за пределы простого соединения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составных существительных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Слитные составные — это единое слово без пробелов или дефисов, например, 'toothbrush'. Они воспринимаются как цельные лексические единицы.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составные содержат дефис между частями, например, 'sister-in-law', что влияет на правила образования множественного числа.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требует специальных правил множественного числа, учитывающих структуру и семантику, что требует внимательного изучения и практики.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написанные состоят из отдельных слов, например, 'bus stop', где компоненты пишутся раздельно, что меняет способ образования множественного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структуры составного существительного с формой множественного числа.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образуется преимущественно путем изменения главного слова в структуре составного существительного.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и примеры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обычно формируется от главного слова в составе, например, 'mother' в 'mother-in-law'. Именно этот компонент принимает окончание множественного числа, отражая смысловой центр.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главного слова помогает определить правильное окончание. Семантика всей лексической единицы влияет на выбор изменяемого компонента в составном существительном.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образования множественного числа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дефисных составных существительных множественное число формируется у главного слова: 'runners-up', где 'runner' принимает окончание -s.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правил важно для грамотного использования языка в профессиональной и официальной коммуникации.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характерны для официального и академического стиля, включая термины типа 'editors-in-chief' и 'notaries public'.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составные существительные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раздельно написанных существительных множественное число обычно образуется добавлением -s или -es к основному существительному, например, 'assistant managers'.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такой структуры позволяет избежать ошибок при употреблении составных существительных в письменной и устной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'bus stops', 'parking lots', где только последнее слово меняет форму множественного числа.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Вторые компоненты, такие как 'manager' в 'assistant manager', поддаются изменению, тогда как остальные части остаются неизменными.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написанные составные существительные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 нестандартные случаи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юридических документах часто встречается форма множественного числа в последнем элементе, например, 'courts-martial'. Такие исключения сохраняют исторические нормы и требуют особого внимания при изучении.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множественные формы в юридической лексике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заголовки демонстрируют использование нестандартных форм множественного числа, например, 'passers-by report incident'. Это подтверждает динамичность языка и важность знания исключений.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употребления в журналистике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Слитные составные существительные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слитных составных существительных множественное число образуется простым добавлением -s или -es в конце слова, например, 'greenhouses'. Такие слова воспринимаются как единое лексическое целое без внутренних изменений.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множественного числа в слитных словах
</a:t>
            </a:r>
            <a:endParaRPr lang="en-US" sz="1495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'toothbrushes' и 'greenhouses', где внутренняя структура слова остаётся неизменной, что облегчает понимание и употребление таких существительных.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примеры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формирования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частые ошибки учащихся в образовании множественного числа составных существительных, с примерами неправильных и правильных форм на основе данных Cambridge English Usage.
</a:t>
            </a:r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— верное определение главного слова для образования множественного числа, что приводит к типичным грамматическим ошибкам.
</a:t>
            </a:r>
            <a:endParaRPr lang="en-US" sz="1635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Usage, анализ экзаменационных работ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Слитные составные встречаются почти в половине примеров, отражая их распространённость в английском языке и повседневной речи.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значимость запоминания правил для каждого типа составных существительных, учитывая их распространённость.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разных типов составных существительных
</a:t>
            </a:r>
            <a:endParaRPr lang="en-US" sz="3692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анализ 1000 текстов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исторического контекста облегчает освоение исключений и углубляет знания о языке в академических и профессиональных сферах.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исторические заимствования влияют на правила склонения, особенно в юридической и военной лексике, поддерживая сложившиеся нормы образования множественного числа.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составные существительные имеют французские или староанглийские корни, например, court-martial, что сохраняет традиционные грамматические особенности множества.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заимствований и истории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русским языком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обычно изменяется только последний компонент составного существительного, что упрощает образование множественного числа относительно английского.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'главный инженер' изменяется в 'главные инженеры', где только существительное принимает форму множественного числа.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отличий важно для правильного перевода и продуктивного использования языка в письменной и устной речи.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же зачастую именно внутреннее главное слово подвергается изменению, а остальные части остаются неизменными, что требует особого внимания.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изменяющихся внутренних компонентов показывает ключевое различие в образовании множественного числа в двух языках.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чаще изменяется внутренняя часть, что отражает сложность правил и необходимость их усвоения для изучающих.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английский и русский языки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текстов, анализ 500 примеров,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множественное и притяжательное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часто применяется в юридических и научных текстах, что подчеркивает важность грамотного написания для профессиональной коммуникации.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mothers-in-law’s rights — здесь притяжательный суффикс добавлен после образования множественного числа, отражая двойное морфологическое изменение.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случаях, когда составное существительное стоит во множественном числе и требует притяжательной формы, окончание ’s добавляется к уже изменённой множественной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 и стиля речи в формах составных существительных
</a:t>
            </a:r>
            <a:endParaRPr lang="en-US" sz="3499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юридических и правительственных документах строго соблюдаются правила употребления форм множественного числа составных существительных. Например, выражение attorneys general сохраняет устоявшуюся структуру.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оформление официальных документов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газетных заголовках допускаются сокращения для экономии места, что иногда приводит к грамматическим отклонениям, но остаётся понятным читателям, показывая живую языковую практику.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в СМИ и их стиль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неформальных разговорах и интернет-публикациях часто встречаются укороченные или неправильные формы составных существительных, например, использующийся mother-in-laws вместо стандарта mothers-in-law.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Упрощения в повседневной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Онлайн-ресурсы, такие как Oxford и Cambridge dictionaries, предоставляют точные рекомендации по образованию множественного числа составных существительных.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этих инструментов повышает языковую грамотность и уверенность в письменной коммуникации.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экзаменам и написании академических работ внимательная проверка способствует высокому баллу и формирует профессиональный имидж автора.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корректоры, включая Grammarly, помогают выявить и исправить ошибки в употреблении сложных форм, снижая риск неграмотного текста.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корректура текста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образования множественного числа составных существительных помогает успешно сдавать ЕГЭ и международные экзамены, повышая уверенность в лексических навыках.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сложных форм отражает высокий уровень владения языком и улучшает восприятие речи как носителями, так и экзаменаторами.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употребление форм способствует улучшению оценки письменных работ, особенно эссе и сочинений, где важна точность грамматических конструкций.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изучающих языки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и правильное использование множественного числа составных существительных является основой языковой грамотности, повышая качество академического письма и эффективность межкультурной коммуникации.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владения сложными формами для успеха
</a:t>
            </a:r>
            <a:endParaRPr lang="en-US" sz="37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2026-05-07T21:59:50Z</dcterms:created>
  <dcterms:modified xsi:type="dcterms:W3CDTF">2026-05-07T21:59:50Z</dcterms:modified>
</cp:coreProperties>
</file>