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3200" y="2679"/>
            <a:ext cx="6400800" cy="51381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77925" y="501450"/>
            <a:ext cx="18870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26025" y="2735768"/>
            <a:ext cx="50352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1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и make: как выбрать правильно
</a:t>
            </a:r>
            <a:endParaRPr lang="en-US" sz="3310" dirty="0"/>
          </a:p>
        </p:txBody>
      </p:sp>
      <p:sp>
        <p:nvSpPr>
          <p:cNvPr id="7" name="Text 2"/>
          <p:cNvSpPr txBox="1"/>
          <p:nvPr/>
        </p:nvSpPr>
        <p:spPr>
          <a:xfrm>
            <a:off x="436500" y="3982150"/>
            <a:ext cx="5035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Поймём разницу и начнём выбирать глагол без ошибок.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BE1F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9400" y="1350420"/>
            <a:ext cx="2688900" cy="26442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97650" y="2613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глагола часто переводятся как «делать», но в английском они связаны с разными сочетаниями и задачами. Поэтому один и тот же русский смысл может требовать do или make.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097650" y="1411675"/>
            <a:ext cx="39288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do и make путают
</a:t>
            </a:r>
            <a:endParaRPr lang="en-US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разберём четыре ключевые темы, чтобы уверенно выбирать форму в речи и на письме.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раздела помогут увидеть разницу в употреблении.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9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ориентиры — действие и процесс у do, а также создание и результат у make. Эти два смысла чаще всего и вызывают путаницу.
</a:t>
            </a:r>
            <a:endParaRPr lang="en-US" sz="1249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ориентира помогают быстро выбрать нужный глагол.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обычно связано с выполнением дела, а make — с созданием нового результата. Это правило помогает отделить процесс от итога и быстрее подобрать верный глагол.
</a:t>
            </a:r>
            <a:endParaRPr lang="en-US" sz="123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значения лежат в основе выбора между глаголами.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700" y="3008097"/>
            <a:ext cx="8363700" cy="18050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500" y="464800"/>
            <a:ext cx="73875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+ занятия и работа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43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homework, do chores, do exercise — здесь do обозначает выполнение задания, обязанности или повторяющегося действия. Речь идёт не о создании вещи, а о самом занятии.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43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обязанности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627448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a project часто описывает работу над задачей, где важен процесс: поиск информации, подготовка, проверка и оформление. Итог есть, но в центре внимания именно действие.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627448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над проектом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11452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the work of the day, do your part, do your duty — такие сочетания подчёркивают ответственность и выполнение положенной задачи. Их лучше запоминать как готовые фразы.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711452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и дело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795450" y="1751575"/>
            <a:ext cx="18282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быту do тоже нередко передаёт «заниматься чем-то нужным». Поэтому фраза do English, do math или do sports звучит естественно и привычно для носителя языка.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6795450" y="1503250"/>
            <a:ext cx="1828200" cy="17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Привычные занятия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994" y="1026325"/>
            <a:ext cx="2762313" cy="3692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36500" y="240274"/>
            <a:ext cx="8352900" cy="7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Make + создание и результат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672697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и проекты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997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Make a model и make a poster подходят для творчества и школьных проектов. Здесь важен не процесс сам по себе, а созданный предмет или оформленный результат.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900525" y="1218050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и еда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13525" y="1753700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Make a cake, make dinner и make a sandwich — это ситуации, где появляется готовый результат. Его можно увидеть, попробовать или подать другим людям.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72697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Нежелательный результат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23997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Make a mess и make a noise тоже относятся к результату, только неприятному или заметному. В обоих случаях что-то появляется в окружающей среде.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900525" y="3101625"/>
            <a:ext cx="1985100" cy="3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и решения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3413525" y="3637275"/>
            <a:ext cx="2472000" cy="9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Make a plan, make a decision и make a choice показывают, что после действия появляется новое решение. Глагол make подчёркивает завершённый выбор или продуманный итог.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8580" y="2477750"/>
            <a:ext cx="3519941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сочетания часто встречаются в разговоре о доме и повседневных обязанностях.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выражения относятся к регулярным бытовым делам, поэтому в них используется do.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Do: бытовые сочетания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1944801"/>
            <a:ext cx="4332300" cy="1726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make связан с подготовкой, созданием и появлением результата.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показывают, что make часто используется, когда появляется новый результат или действие приводит к итогу.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Make: частые сочетания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устойчивых сочетаниях выбор часто запоминают целиком: словарь подсказывает, где нужен make.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готовых выражений особенно важно выучить без перевода по словам.
</a:t>
            </a:r>
            <a:endParaRPr lang="en-US" sz="1440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0101" y="2477750"/>
            <a:ext cx="2516897" cy="140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0" y="1647575"/>
            <a:ext cx="36021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сочетания лучше запоминать целиком: в них выбор do или make уже задан нормой употребления.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68511" y="1647575"/>
            <a:ext cx="354270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выражения не переводятся дословно: один и тот же русский смысл может требовать разных глаголов.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211575" y="4168425"/>
            <a:ext cx="70857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словосочетания английского языка, учебная тема do/make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885950" y="785900"/>
            <a:ext cx="74112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исключения
</a:t>
            </a:r>
            <a:endParaRPr lang="en-US" sz="2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do или make по смыслу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базовому правилу употребления do и make в учебном английском.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do часто становится вспомогательным глаголом, поэтому в вопросе и отрицании меняется форма предложения, а не смысл действия.
</a:t>
            </a:r>
            <a:endParaRPr lang="en-US" sz="123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нужны, чтобы строить вопрос и отрицание.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английского языка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вопросах и отрицаниях make сохраняет свой смысл: помогает правильно описать создание, приготовление или появление результата в предложении.
</a:t>
            </a:r>
            <a:endParaRPr lang="en-US" sz="123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показывают, как строится фраза с make.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английского языка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5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прошедшем времени важно помнить две разные формы: одна связана с действием, другая — с созданием результата или предмета.
</a:t>
            </a:r>
            <a:endParaRPr lang="en-US" sz="1245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глагольные формы помогают разделить действие и результат.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английского языка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75050" y="1944801"/>
            <a:ext cx="4332300" cy="1726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5625" y="1826402"/>
            <a:ext cx="3159900" cy="8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устойчивых выражениях артикль часто помогает увидеть модель: с make он появляется чаще, а с do многие фразы идут без него.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65625" y="2999792"/>
            <a:ext cx="31599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и отсутствие артикля часто подсказывают привычную форму выражения, а не перевод отдельных слов.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5050" y="4008150"/>
            <a:ext cx="4332300" cy="3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словосочетания английского языка, учебная тема do/make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436500" y="464800"/>
            <a:ext cx="69543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в устойчивых выражениях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нужно знать как готовые блоки: они часто встречаются в речи и помогают звучать естественнее без долгих раздумий.
</a:t>
            </a:r>
            <a:endParaRPr lang="en-US" sz="1231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частых сочетаний достаточно, чтобы заметно улучшить речь.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do/make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825" y="1452342"/>
            <a:ext cx="7902300" cy="3113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70025" y="216900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 выражения с do и make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370025" y="748175"/>
            <a:ext cx="7296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для тренировки подобраны из типичных сочетаний do и make.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CB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8850" y="1888150"/>
            <a:ext cx="3606300" cy="7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1960350" y="4268175"/>
            <a:ext cx="5223300" cy="5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разминке 8 предложений. Каждое помогает быстро закрепить, где нужен do, а где make, без перевода слово в слово.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2984450" y="2716775"/>
            <a:ext cx="3168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предложений достаточно для короткой проверки понимания.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2987850" y="3446850"/>
            <a:ext cx="31686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практика по теме do/make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8518411" y="4563200"/>
            <a:ext cx="543000" cy="4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0D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325" y="2434175"/>
            <a:ext cx="6486000" cy="1023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и make: правило, которое работает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41325" y="3623600"/>
            <a:ext cx="64860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030D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главный ориентир: do — для дел, обязанностей и процесса, make — для результата, создания и изменения. Если вы выучите несколько устойчивых сочетаний и будете тренироваться в коротких фразах, выбор станет быстрым и уверенным.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2026-07-26T03:19:10Z</dcterms:created>
  <dcterms:modified xsi:type="dcterms:W3CDTF">2026-07-26T03:19:10Z</dcterms:modified>
</cp:coreProperties>
</file>