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революции в естествознании в эпоху Нового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Европа открыла законы природы и стала опираться на опыт?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наука быстро изменилась в XVI–XVII веках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торговли, мореплавания и печати сделал знания нужнее и доступнее. Новые приборы, математика и интерес к точным измерениям помогли ученым проверять старые взгляды и находить более надежные объяснения природы.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картина мира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 центре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учению Птолемея Земля считалась неподвижным центром Вселенной, а Солнце, Луна и планеты будто бы вращались вокруг нее по сложным путям.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Авторитет древних книг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сведения о природе принимали из сочинений древних авторов, не сопоставляя их с наблюдениями и не проверяя опытом.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точных измерений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приборов и систематических наблюдений ученым было трудно уточнять расстояния, движение планет и причины природных явлений.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 Земля различались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представляли совершенным и неизменным, а земной мир — несовершенным, изменчивым и подчиненным более высоким небесным законам.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6675262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картина мира казалась прочной и понятной, поэтому новые идеи долго воспринимались как необычные и даже опасные.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27600"/>
            <a:ext cx="4663800" cy="14883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науки раннего Нового времени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и новый подход к изучению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наука перешла от доверия к авторитетам к проверяемым фактам и точным измерениям.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наука требовала доказательств, повторяемости и точных данных, а не только ссылок на традицию.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Коперник и гелиоцентрическая система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1543 году Коперник предложил смелую для своего времени идею: в центре системы находится Солнце. Земля, как и другие планеты, движется вокруг него, а не наоборот. Такое объяснение делало движение планет более понятным и стройным.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 центре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Коперника вышел в год его смерти и быстро стал известен ученым. На титульных листах и в схемах Солнечной системы часто показывают, как менялось представление о месте Земли во Вселенной. Эта работа стала началом долгого пересмотра старой картины мира.
</a:t>
            </a:r>
            <a:endParaRPr lang="en-US" sz="979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изменившая взгляды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идеи Коперника вызвали споры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2845732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Трудность перемены взглядов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идеи часто сталкиваются с сомнениями, если они противоречат тому, чему долго учили. Поэтому взгляды Коперника сразу приняли далеко не все ученые.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797425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Привычный центр мира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Гелиоцентрическая система разрушала привычную уверенность в том, что Земля занимает главное место во Вселенной. Для людей XVI века это звучало неожиданно и даже тревожно.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0225" y="3901200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признанию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вокруг его учения показали: в науке важны не только смелые идеи, но и убедительные доказательства, которые постепенно меняют мнение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 Браге: точные наблюдения неба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39656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без телескопа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 Браге измерял положение планет и звезд очень тщательно, используя инструменты своей эпохи. Его наблюдения были настолько точными, что долго оставались образцом для астрономов.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396560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база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собрал огромный массив сведений о движении небесных тел. Именно эти записи позже помогли Кеплеру найти закономерности, которые раньше были незаметны.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64508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науки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Браге показала, что даже самая смелая теория нуждается в надежных измерениях. Без точных данных ученым трудно сделать верный вывод о природе.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Кеплер и законы движения планет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наблюдения Браге, Кеплер искал порядок в движении планет и нашел его в точных математических соотношениях. Он сформулировал три закона, которые объясняли движение небесных тел намного точнее прежних моделей. Астрономия стала наукой расчетов.
</a:t>
            </a:r>
            <a:endParaRPr lang="en-US" sz="715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данных к законам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 главных открытий Кеплера показало, что орбиты планет — не идеальные круги, а эллипсы. Эта мысль изменила представление о небе и показала, что природа не всегда следует привычным схемам. Схема эллипса наглядно передает этот поворот.
</a:t>
            </a:r>
            <a:endParaRPr lang="en-US" sz="767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Эллипс вместо круга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0245" y="1574575"/>
            <a:ext cx="2637859" cy="3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Галилео Галилей и значение телескопа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глаза для науки
</a:t>
            </a:r>
            <a:pPr algn="l" indent="0" marL="0">
              <a:lnSpc>
                <a:spcPct val="115000"/>
              </a:lnSpc>
              <a:buNone/>
            </a:pPr>
            <a:r>
              <a:rPr lang="en-US" sz="47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позволил Галилею увидеть на Луне кратеры и горы, которые невозможно заметить невооруженным глазом. Небо оказалось сложнее и интереснее, чем думали раньше.
</a:t>
            </a:r>
            <a:endParaRPr lang="en-US" sz="1045" dirty="0"/>
          </a:p>
        </p:txBody>
      </p:sp>
      <p:sp>
        <p:nvSpPr>
          <p:cNvPr id="12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Венеры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фаз Венеры также подтвердили, что планеты движутся не так, как представляла старая модель мира. Телескоп помог увидеть то, что раньше было скрыто.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Юпитера
</a:t>
            </a:r>
            <a:pPr algn="l" indent="0" marL="0">
              <a:lnSpc>
                <a:spcPct val="115000"/>
              </a:lnSpc>
              <a:buNone/>
            </a:pPr>
            <a:r>
              <a:rPr lang="en-US" sz="47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Галилей заметил четыре спутника Юпитера. Это открытие показало, что не все небесные тела обращаются только вокруг Земли, и поддержало гелиоцентрическую систему.
</a:t>
            </a:r>
            <a:endParaRPr lang="en-US" sz="1051" dirty="0"/>
          </a:p>
        </p:txBody>
      </p:sp>
      <p:sp>
        <p:nvSpPr>
          <p:cNvPr id="14" name="Text 5"/>
          <p:cNvSpPr txBox="1"/>
          <p:nvPr/>
        </p:nvSpPr>
        <p:spPr>
          <a:xfrm>
            <a:off x="363132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механики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Галилей изучал падение тел и движение предметов, стараясь описывать их с помощью опыта и измерений. Так он заложил основы механики как науки.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диаграмма для учебной наглядности по истории науки раннего Нового времени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Приборы, которые изменили науку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приборы помогли ученым видеть то, что раньше было скрыто, и сравнивать результаты более точно.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стала измеряемой: каждый прибор открыл свой способ наблюдать природу и проверять выводы.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метод: от вопроса к выводу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науки раннего Нового времени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006" y="1617079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42063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математики в изучении природы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вместо догадок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стали измерять длину, время, скорость и расстояние, чтобы описывать явления точнее. Числа позволяли сравнивать результаты и видеть то, что не заметно при простом наблюдении.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и законы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выражения помогали описывать движение планет, падение тел и другие процессы единым способом. Если явление можно записать формулой, его легче проверить и объяснить.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закономерностей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вычислениях ученые замечали повторяющиеся связи между величинами. Так возникало понимание, что природа подчиняется не случайности, а устойчивым правилам, которые можно открыть.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выводов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наблюдения подтверждаются расчетами, ошибки становятся заметнее, а выводы — надежнее. Поэтому математика сделала науку более строгой и убедительной, чем обычное словесное описание.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стало одним из главных итогов научной революции XVII века.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1687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когда Ньютон опубликовал закон всемирного тяготения и связал движение небесных тел с падением предметов на Земле.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Ньютон, «Математические начала натуральной философии», 1687
</a:t>
            </a:r>
            <a:endParaRPr lang="en-US" sz="10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740234"/>
            <a:ext cx="4339200" cy="20738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ученые революции в естествознании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показано, какой вклад внес каждый ученый в изменение представлений о мире.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шли последовательно: от новой модели Вселенной и точных измерений к законам движения и общему объяснению природы.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Нового времени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менялось представление о человеке и мире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стал изучаемым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перестали воспринимать природу как набор загадок, объясняемых только традицией. Все большее значение получали наблюдение, опыт и проверка, а не готовый ответ из книги.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стало подвижным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многие считали, что основные истины уже известны. Теперь стало ясно, что знания могут уточняться, а старые взгляды — меняться, если новые факты им противоречат.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подчиняется законам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Появилось убеждение, что в мире есть порядок, который можно раскрыть. Если найти правила, по которым происходят явления, их можно объяснять и даже предсказывать.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Разуму стали доверять 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и образованные люди начали верить, что человек способен сам понять устройство мира. Для этого нужны были не только знания, но и внимательность, терпение и точность.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Нового времени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развития научной революции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XVI–XVII веков нуждалась в точных знаниях для морских путешествий, карт и измерений, поэтому интерес к науке быстро рос.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причины усиливали друг друга: практические задачи, новые книги и приборы ускорили переход к проверке знаний опытом.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общество в раннее Новое время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39656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ускоряли обмен идеями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издания быстро распространяли новые открытия по разным странам Европы. Ученые могли знакомиться с работами друг друга значительно быстрее, чем раньше, и сравнивать результаты.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396560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центры объединяли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Университеты, кабинеты ученых и первые научные общества становились местами обсуждений и совместных наблюдений. Там знания не только хранились, но и проверялись в споре.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64508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были нормой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взгляды часто встречали сомнения и критику, потому что они ломали привычные представления. Но именно обсуждение и проверка помогали отделять точные идеи от ошибочных.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новой картине мира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открытий XVI–XVII веков в истории естествознания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556" y="1345868"/>
            <a:ext cx="336788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48224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170949"/>
            <a:ext cx="376800" cy="376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37580"/>
            <a:ext cx="376800" cy="376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революции в естествознании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новых наук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научной революции выросли современная физика, астрономия и другие естественные науки. Ученые начали изучать природу как систему, где действуют понятные и проверяемые законы.
</a:t>
            </a:r>
            <a:endParaRPr lang="en-US" sz="1273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доказательств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стало не мнение авторитета, а результат опыта и наблюдения. Если вывод подтверждался фактами, ему можно было доверять, даже если он противоречил старым представлениям.
</a:t>
            </a:r>
            <a:endParaRPr lang="en-US" sz="1273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мышление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все чаще верили, что мир можно понять разумом, а не только принять как данность. Это изменило отношение к знаниям, обучению и поиску истины.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для всего общества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идеи повлияли не только на ученых, но и на образованных людей Европы. Постепенно менялось само представление о месте человека во Вселенной и его возможностях.
</a:t>
            </a:r>
            <a:endParaRPr lang="en-US" sz="12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начало научной революции стало переломом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XVI–XVII веках Европа научилась проверять знания опытом, измерением и математикой. Именно тогда возникла новая наука, которая изменила картину Вселенной и мышление людей.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2026-06-02T08:03:09Z</dcterms:created>
  <dcterms:modified xsi:type="dcterms:W3CDTF">2026-06-02T08:03:09Z</dcterms:modified>
</cp:coreProperties>
</file>