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may not: вежливая просьба и запрет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вежливо просить разрешение и понимать запреты.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узнать в школе, дома и на табличках с правилами. Они помогают спросить разрешение без грубости и сразу понять, что делать нельзя.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may и may not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may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 «можно»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уроке may переводится как «можно». Оно помогает говорить спокойно и вежливо, особенно когда нужно попросить разрешение у взрослого или учителя.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разрешении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May I…? используется, когда человек спрашивает, можно ли ему что-то сделать. Такой вопрос звучит аккуратно и уважительно, без лишнего давления.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разрешение дано, отвечают Yes, you may. Эта короткая фраза подтверждает, что действие разрешено, и помогает поддерживать доброжелательный тон в разговоре.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I…? — вопрос о разрешении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ставится may, потом I, а затем действие: May I open the window? May I use your pencil? Такая форма строится очень просто и легко запоминается.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 go out? May I sit here? May I ask a question? Все эти вопросы звучат вежливо и уместно в классе, дома или в гостях.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всегда ставится знак вопроса. Он показывает, что человек действительно просит разрешение и ждёт ответа, а не сообщает обычный факт.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 с may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можно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разрешено, говорят Yes, you may. Это вежливый и ясный ответ, который показывает согласие без лишних слов.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сказать Sure. Такой ответ звучит дружелюбно и легко, особенно в разговоре с одноклассником, учителем или родителем.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Нет, нельзя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разрешения нет, говорят No, you may not. Иногда добавляют Not now, если нужно подождать. Так ответ остаётся спокойным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с May I…?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вопросе о разрешении и возможные ответы.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may not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запрета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означает «нельзя». Это слово сразу показывает, что действие запрещено, и помогает понять правило без длинных объяснений.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фразу часто пишут в школе, на предупреждающих табличках и в правилах безопасности. Она нужна там, где важно сохранить порядок и защитить людей.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запрета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may not run in the corridor. You may not touch hot water. В этих предложениях may not делает правило строгим, но очень понятным.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в школьных правилах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двери класса висит табличка: You may not shout in class. Ученики сразу понимают, что нужно говорить тихо и слушать внимательно. Так в классе легче работать и никому не мешать.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без шума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написано: You may not eat in the library. Это помогает сохранить книги чистыми, а атмосферу — спокойной. Читатели могут сосредоточиться, не отвлекаясь на шум и крошки.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на паузе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на стене можно увидеть правило: You may not use a phone during the lesson. Оно напоминает, что сначала учёба, а потом всё остальное. Так внимание остаётся на задании.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5052"/>
            <a:ext cx="218400" cy="2254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делает речь вежливой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показывает, что говорящий думает о другом человеке. Это маленькое слово помогает вести себя культурно и по-английски очень воспитанно.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манеры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общение спокойнее. С ними легче договариваться, задавать вопросы и не обижать собеседника, даже если он не может сразу помочь.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разговор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прямого Give me the pen лучше сказать May I have the pen? Такая форма звучит мягко, уважительно и помогает попросить вежливо.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 резкости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might: не перепутать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may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часто используется, когда нужно попросить разрешение: May I go out? Также оно может показывать вероятность, но не очень сильную.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might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Might чаще говорит о возможности, которая не обещана точно. It might rain later означает, что дождь возможен, но это не факт.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важнее всего запомнить may и may not. Эти формы нужны, чтобы вежливо спрашивать, отвечать и понимать правила.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позиция меняет смысл всей фразы: after may immediately comes not, и команда становится строгой и понятной.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 ставится сразу после may и делает фразу запретом.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правило темы урока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фразу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значениях may в просьбе, ответе, запрете и 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школьника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хочет вежливо попросить напиток, подходит фраза May I have some juice? Она звучит спокойно, уважительно и помогает попросить без капризов.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или перемене ученик может спросить: May I go to the toilet? Такой вопрос показывает хорошие манеры и уважение к правилам класса.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место опасное, взрослый скажет: You may not climb there. Это не просто запрет, а понятное предупреждение, которое помогает избежать неприятностей.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модели для 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I…? — это короткий и аккуратный способ попросить разрешение. Такая фраза подходит в классе, дома и в любой ситуации, где нужно спросить спокойно.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16675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you may. — это зелёный свет для действий. Ответ звучит дружелюбно и ясно, поэтому ребёнок сразу понимает, что ему разрешили.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6950" y="1733700"/>
            <a:ext cx="17853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No, you may not. — это красный свет. Фраза помогает быстро понять правило и остановиться вовремя, не споря и не путясь в словах.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 запрет в одной теме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ситуация может закончиться разным ответом в зависимости от правил, места и 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Do I may…? звучит как путаница из двух разных моделей. Правильно начинать с may: May I…? Так вопрос сразу становится грамотным и вежливым.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may не ставят to, потому что это модальное слово. Поэтому говорят You may go, а не You may to go. Правило очень простое.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нужен лишний to в запрете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 You may not run тоже не требуется to. Конструкция должна быть короткой: may not + глагол. Тогда смысл запрета остаётся чётким и строгим.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поднимает руку и тихо спрашивает: May I sharpen my pencil? Учитель улыбается и отвечает: Yes, you may. В классе сразу становится спокойно, потому что вежливая просьба и ясный ответ понятны всем.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надо подточить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минут другая ученица спрашивает: May I leave now? Учитель смотрит на время урока и отвечает: No, you may not. Ответ звучит мягко, но очень ясно, поэтому дети легко запоминают правило.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выйти?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 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681" y="3371450"/>
            <a:ext cx="169650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may и may not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помогает спрашивать разрешение без грубости. Фраза May I…? звучит спокойно и уважительно, поэтому её удобно использовать в школе, дома и в разговоре со взрослыми.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запрет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not показывает, что действие запрещено. Такая форма встречается в правилах класса, в объявлениях и в ситуациях, где особенно важно соблюдать безопасность.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950900" y="3281400"/>
            <a:ext cx="777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польза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07365" y="3802400"/>
            <a:ext cx="83235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английскую речь понятной даже для маленьких учеников. Они помогают быстро понять, где можно действовать, а где нужно остановиться и подождать.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понимания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выходе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I go out? — это вопрос о разрешении. Ученик не сообщает факт, а вежливо спрашивает, можно ли ему выйти из комнаты или класса.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запрет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may not run. — это запрет. Фраза короткая и строгая, поэтому сразу понятно, что бегать нельзя, например в коридоре или в библиотеке.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you may. — это разрешение. Такой ответ помогает спокойно продолжить действие и показывает, что правило позволяет это сделать именно сейчас.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something may happen, значит, это может случиться, но не обязательно произойдёт. Здесь may уже не про разрешение, а про вероятность.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 и may not — просто и полезно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may помогает вежливо просить разрешение, а may not — уверенно говорить о запрете. Эти маленькие слова делают речь понятной, доброй и очень школьной.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2026-05-30T09:42:56Z</dcterms:created>
  <dcterms:modified xsi:type="dcterms:W3CDTF">2026-05-30T09:42:56Z</dcterms:modified>
</cp:coreProperties>
</file>