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Осложнённое предложение на уроке русского языка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основа, но больше смысла и выразительности.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осложнённые предложения в 6 классе?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классу вы уже умеете находить основу предложения и различать простые и сложные конструкции. Теперь важно научиться замечать дополнительные элементы, правильно ставить запятые и точнее передавать мысль в тексте.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45168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25962"/>
            <a:ext cx="504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89705" y="1925962"/>
            <a:ext cx="441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25963"/>
            <a:ext cx="504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предложение осложнённым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члены сужают значение слова и помогают понять, где именно, когда именно или какой именно предмет имеется в виду. Они делают сообщение точнее.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Обособленные обороты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Причастные и деепричастные обороты добавляют к основному сообщению важную дополнительную информацию. Они выделяются интонацией и знаками препинания, чаще всего запятыми.
</a:t>
            </a:r>
            <a:endParaRPr lang="en-US" sz="101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перечисляют предметы, признаки или действия, относятся к одному слову и отвечают на один вопрос. Благодаря им мысль становится более подробной и последовательной.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или сочетание слов, с помощью которых говорящий обращается к кому-то. Обращение не входит в грамматическую основу, но делает речь живой и адресной.
</a:t>
            </a:r>
            <a:endParaRPr lang="en-US" sz="708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выражают отношение говорящего: уверенность, сомнение, порядок мыслей или источник сообщения. Они не являются членами предложения и выделяются на письме запятыми.
</a:t>
            </a:r>
            <a:endParaRPr lang="en-US" sz="711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осложнения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конкретизируют уже названную информацию: место, время, признак или предмет. Без них смысл остаётся понятным, но становится менее точным.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несколько одинаковых по роли слов, связанных с одним членом предложения. Такое построение помогает перечислять действия, признаки или предметы без повторов.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Обособленные обороты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Причастные и деепричастные обороты добавляют описание или дополнительное действие. Они помогают сделать текст более выразительным и содержательным, не создавая новую грамматическую основу.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и вводные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показывает, к кому обращена речь, а вводные слова передают отношение говорящего. Оба элемента не входят в основу предложения и выделяются интонационно.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осложняющие элементы встречаются чаще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конструкции чаще всего встречаются в упражнениях и учебных текстах.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по частоте — однородные члены и обособленные обороты; именно их стоит проверять особенно внимательно.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 теме «Осложнённое предложение» для 6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 знаки препинания при разных видах осложнения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вид осложнения, его признак, пример и знак препинания.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элемент не входит в основу, но уточняет или добавляет смысл, его обычно выделяют знаками препинания.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пунктуации русского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осложнённое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анализа предложения на уроке русского языка.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88387"/>
            <a:ext cx="720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0471" y="3648243"/>
            <a:ext cx="54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предложения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относятся к одному и тому же слову и отвечают на один вопрос. Это помогает легко увидеть, что перед нами не несколько разных связей, а одно перечисление.
</a:t>
            </a:r>
            <a:endParaRPr lang="en-US" sz="883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союзами
</a:t>
            </a:r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члены часто соединяются союзами и, а, но. Союз помогает понять отношение между словами: перечисление, противопоставление или чередование действий и признаков.
</a:t>
            </a:r>
            <a:endParaRPr lang="en-US" sz="915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при перечислении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однородные члены идут без одиночного союза, между ними ставятся запятые. Это правило особенно важно, когда в предложении много перечислений и однородных рядов.
</a:t>
            </a:r>
            <a:endParaRPr lang="en-US" sz="898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делают высказывание насыщеннее и точнее. С их помощью можно назвать несколько действий, предметов или признаков, не повторяя одно и то же предложение.
</a:t>
            </a:r>
            <a:endParaRPr lang="en-US" sz="830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 предложении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выделения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обращение отделяется запятыми. Если в речи слышится сильное чувство, в конце может стоять восклицательный знак, который усиливает интонацию.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кому обращаются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называет того, к кому обращена речь: человека, животное или даже предмет в художественном тексте. Оно помогает сразу понять адресата высказывания.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часто бывают в диалогах, письмах, сказках и стихотворениях. В этих текстах обращение делает речь более живой, тёплой и выразительной.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член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не связано с грамматической основой и не отвечает на вопрос как член предложения. Поэтому его выделяют отдельно при разборе и чтении.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и выражения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обозначают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не называют предметы, действия или признаки. Они показывают, как говорящий относится к сообщению: уверен он, сомневается или делает вывод.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вводных слов можно указать порядок мыслей, источник сообщения или оценку происходящего. Например: во-первых, по-моему, конечно, вероятно, к сожалению.
</a:t>
            </a:r>
            <a:endParaRPr lang="en-US" sz="1195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выделяются запятыми
</a:t>
            </a:r>
            <a:pPr algn="l" indent="0" marL="0">
              <a:lnSpc>
                <a:spcPct val="100000"/>
              </a:lnSpc>
              <a:buNone/>
            </a:pPr>
            <a:r>
              <a:rPr lang="en-US" sz="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 входят в состав членов предложения, поэтому на письме их отделяют запятыми. Это помогает не смешивать их с главными и второстепенными членами.
</a:t>
            </a:r>
            <a:endParaRPr lang="en-US" sz="1138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убрать из предложения без потери основного смысла, но изменится отношение говорящего, перед вами, скорее всего, вводное слово или выражение.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у реки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берегу стоял мальчик, внимательно наблюдавший за течением реки. Его взгляд задерживался на лодке, медленно скользящей по воде. Причастные обороты помогают сразу увидеть, какой именно мальчик и какая лодка описаны в предложении.
</a:t>
            </a:r>
            <a:endParaRPr lang="en-US" sz="1049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 лесной тропе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Девочка, идя по узкой тропинке, собирала шишки и слушала птиц. Деепричастный оборот добавляет к основному действию ещё одно, показывая, как именно разворачивается событие. Такая деталь делает описание живым и последовательным.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как подсказки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тексте обособленные обороты удобно выделить стрелками от зависимого слова к главному. Так видно, что оборот не образует новую основу, а только уточняет признак или действие. Запятые помогают читателю не потерять важную подробность.
</a:t>
            </a:r>
            <a:endParaRPr lang="en-US" sz="1037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обособленные обороты уточняют мысль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чаще всего встречаются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наиболее заметные знаки препинания, которые школьники встречают в упражнениях и текстах.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заметно лидирует: именно она чаще всего выделяет осложняющие элементы в предложении.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учебные примеры по теме «Осложнённое предложение» для 6 класса; точные статистические данные не приводятся.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176014"/>
            <a:ext cx="5139684" cy="1836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осложнённых предложений и их признаки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примеру определить вид осложнения и объяснить постановку знаков препинания.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короткому примеру можно быстро определить тип осложнения и связанный с ним знак препинания.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подборка учебных примеров по русскому языку, 6 класс.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уточняющие члены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Сужают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Уточняющий член делает сообщение точнее и отвечает на вопрос, какой именно, где именно или когда именно. Без него предложение остаётся понятным, но теряет важную деталь.
</a:t>
            </a:r>
            <a:endParaRPr lang="en-US" sz="1080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конкретику
</a:t>
            </a:r>
            <a:pPr algn="l" indent="0" marL="0">
              <a:lnSpc>
                <a:spcPct val="100000"/>
              </a:lnSpc>
              <a:buNone/>
            </a:pPr>
            <a:r>
              <a:rPr lang="en-US" sz="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уточнение связано с местом, временем, предметом или признаком. Оно помогает отделить общую информацию от частной и делает речь более точной.
</a:t>
            </a:r>
            <a:endParaRPr lang="en-US" sz="1182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Выделяются паузами
</a:t>
            </a:r>
            <a:pPr algn="l" indent="0" marL="0">
              <a:lnSpc>
                <a:spcPct val="100000"/>
              </a:lnSpc>
              <a:buNone/>
            </a:pPr>
            <a:r>
              <a:rPr lang="en-US" sz="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уточняющие члены обычно отделяются запятыми, потому что произносятся с паузой. Это помогает читателю сразу заметить дополнительное пояснение.
</a:t>
            </a:r>
            <a:endParaRPr lang="en-US" sz="1117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в описаниях
</a:t>
            </a:r>
            <a:pPr algn="l" indent="0" marL="0">
              <a:lnSpc>
                <a:spcPct val="100000"/>
              </a:lnSpc>
              <a:buNone/>
            </a:pPr>
            <a:r>
              <a:rPr lang="en-US" sz="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полезны в рассказах и описаниях природы, людей, событий. Они помогают не просто сообщить факт, а показать его точнее и нагляднее.
</a:t>
            </a:r>
            <a:endParaRPr lang="en-US" sz="10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поставить запятые в осложнённом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последовательной проверке грамматической основы и типа осложняющего элемента.
</a:t>
            </a:r>
            <a:endParaRPr lang="en-US" sz="209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союзe 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однородные члены соединены одиночным союзом и, лишняя запятая не нужна. Многие ставят её по привычке, не проверив, есть ли перечисление без повторяющегося союза.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вводными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конечно, может быть, по-моему иногда принимают за обычные члены предложения. Из-за этого школьник пропускает нужные запятые или, наоборот, ставит их лишний раз.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с оборотами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Причастные и деепричастные обороты требуют найти главное слово, к которому они относятся. Без этого трудно понять, нужно ли выделять конструкцию запятыми и где именно их ставить.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легко не заметить в начале или в середине предложения, особенно если оно короткое. Тогда пропадает запятая, а интонация предложения оказывается передана неточно.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осложнение делает речь выразительнее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элементы усиливают не только смысл, но и интонацию: предложение звучит естественнее и точнее.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уместных осложняющих элементов, тем богаче смысл и живее звучание фразы.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выразительности по учебным примерам; значения условные, для сравнения.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осложнённые предложения работают в тексте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школьном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Утром, прохладным и тихим, двор был почти пуст. По дорожке шли ребята, оживлённо обсуждавшие предстоящую экскурсию. Вводное слово в таком тексте помогает передать отношение автора, а обособленный оборот добавляет яркую, но короткую деталь.
</a:t>
            </a:r>
            <a:endParaRPr lang="en-US" sz="710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Привет, Саша, сегодня мы, к счастью, успели закончить проект вовремя. В одном небольшом письме обращение делает разговор личным, а вводное слово показывает чувство говорящего. Осложнённые предложения помогают передать не только факт, но и настроение.
</a:t>
            </a:r>
            <a:endParaRPr lang="en-US" sz="710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парк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золотые листья, влажная трава, тёплый свет фонарей создавали спокойную картину. Перечисление предметов делает описание объёмным, а уточняющие и обособленные конструкции помогают выделить главное. Читатель легко представляет место, время и общее впечатление.
</a:t>
            </a:r>
            <a:endParaRPr lang="en-US" sz="7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и осложнённое предложение: сравнение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осложнённое предложение отличается от простого по строению и пунктуации.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остаются простыми по количеству основ, но осложнённое предложение требует более внимательной пунктуации.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«Осложнённое предложение».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Осложнённое предложение остаётся простым, но становится точнее и выразительнее благодаря дополнительным конструкциям. Если научиться быстро находить их, будет легче понимать текст и правильно ставить знаки препинания.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2026-05-28T06:24:40Z</dcterms:created>
  <dcterms:modified xsi:type="dcterms:W3CDTF">2026-05-28T06:24:40Z</dcterms:modified>
</cp:coreProperties>
</file>