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стороны горизонта, компас и азимут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основ ориентирования, компаса и азимута для жизни и науки.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сторон горизонта и умение ориентироваться помогают безопасно перемещаться и изучать мир. Навыки работы с компасом и азимутом полезны в походах, научных исследованиях и школьном обучении.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важность ориентирования в жизни и науке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047" y="1892429"/>
            <a:ext cx="2710281" cy="20591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738" y="1892429"/>
            <a:ext cx="2710281" cy="20591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429" y="1892524"/>
            <a:ext cx="2706552" cy="20589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60933" y="1892166"/>
            <a:ext cx="2721467" cy="2059704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7775" y="362725"/>
            <a:ext cx="112383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 промежуточные стороны горизонта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2" name="Text 2"/>
          <p:cNvSpPr txBox="1"/>
          <p:nvPr/>
        </p:nvSpPr>
        <p:spPr>
          <a:xfrm>
            <a:off x="419566" y="416256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основных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юг, восток и запад — главные ориентиры, известные с древности. Они служат базой для навигации и повседневного ориентирования на местности.
</a:t>
            </a:r>
            <a:endParaRPr lang="en-US" sz="1703" dirty="0"/>
          </a:p>
        </p:txBody>
      </p:sp>
      <p:sp>
        <p:nvSpPr>
          <p:cNvPr id="13" name="Text 3"/>
          <p:cNvSpPr txBox="1"/>
          <p:nvPr/>
        </p:nvSpPr>
        <p:spPr>
          <a:xfrm>
            <a:off x="3263308" y="4162536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Северо-восток, северо-запад, юго-восток и юго-запад помогают точнее определить положение объектов на карте и в природе, расширяя возможности ориентирования.
</a:t>
            </a:r>
            <a:endParaRPr lang="en-US" sz="1559" dirty="0"/>
          </a:p>
        </p:txBody>
      </p:sp>
      <p:sp>
        <p:nvSpPr>
          <p:cNvPr id="14" name="Text 4"/>
          <p:cNvSpPr txBox="1"/>
          <p:nvPr/>
        </p:nvSpPr>
        <p:spPr>
          <a:xfrm>
            <a:off x="6102276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в картографии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картах и схемах стороны света обозначаются буквами: N, S, E, W и их сочетаниями. Стрелки на рисунках указывают направления, облегчая восприятие информации.
</a:t>
            </a:r>
            <a:endParaRPr lang="en-US" sz="1559" dirty="0"/>
          </a:p>
        </p:txBody>
      </p:sp>
      <p:sp>
        <p:nvSpPr>
          <p:cNvPr id="15" name="Text 5"/>
          <p:cNvSpPr txBox="1"/>
          <p:nvPr/>
        </p:nvSpPr>
        <p:spPr>
          <a:xfrm>
            <a:off x="8941293" y="4162511"/>
            <a:ext cx="25608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быту и путешествиях
</a:t>
            </a:r>
            <a:pPr algn="l" indent="0" marL="0">
              <a:lnSpc>
                <a:spcPct val="100000"/>
              </a:lnSpc>
              <a:buNone/>
            </a:pPr>
            <a:r>
              <a:rPr lang="en-US" sz="101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сторон горизонта помогает ориентироваться в городе, на природе и в транспорте, а также при планировании маршрутов во время походов и экскурсий.
</a:t>
            </a:r>
            <a:endParaRPr lang="en-US" sz="15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1486586"/>
            <a:ext cx="7101300" cy="38848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Градусные значения сторон горизонта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градусные значения для всех восьми основных направлений, что важно для работы с компасом и картами.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Ориентация по градусам — обязательная основа для точного определения направления.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географии, 6 класс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— символ направления и ветров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Графическое изображение сторон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изображается в центре карты с восемью лучами, указывающими основные и промежуточные направления. Эта схема помогает быстро определить ориентацию на местности и карте.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 значение розы ветров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Роза ветров часто используется на климатических диаграммах для отображения преобладающих ветров и встречается на эмблемах, архитектурных элементах и в дизайне компасов, придавая символичность.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Кампас: назначение и принципы работы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используется для определения направлений на местности. Магнитная стрелка реагирует на магнитное поле Земли, указывая на север, что позволяет ориентироваться вне зависимости от времени суток.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 с делениями на корпусе компаса дает возможность измерять угол между севером и выбранным направлением, что упрощает чтение курса и корректировку маршрута.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5757"/>
            <a:ext cx="6463500" cy="19580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основные типы компасов, их особенности и области использования для разных целей и требований точности.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компаса зависит от задачи и необходимой точности навигации.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и техническая литература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компасов и их применение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054" y="2313150"/>
            <a:ext cx="502200" cy="44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0723" y="2293800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13150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использование компаса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походах компас помогает выбирать маршрут и избегать заблудиться, особенно в лесной или горной местности.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Спортивное ориентирование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Спортсмены используют компас для прохождения контрольных точек на маршруте с максимальной скоростью и точностью.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навигация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судах компас необходим для прокладки курса в открытом море, где видимых ориентиров нет.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Авиация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Пилоты используют компас для поддержания курса в полётах, что особенно важно при плохой видимости.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 спасение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 и спасатели применяют компас для определения направления и точного местоположения в сложных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обеспечивает стабильную точность вне зависимости от погодных условий и времени суток, что особенно важно в путешествиях и спасательных операциях.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— наиболее точный и универсальный инструмент для определения направления.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исследования и наблюдения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точности различных способов ориентирования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804" y="1893202"/>
            <a:ext cx="3725983" cy="303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0450" y="1893202"/>
            <a:ext cx="3725983" cy="303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53059" y="1893202"/>
            <a:ext cx="3725983" cy="3031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7775" y="362725"/>
            <a:ext cx="11531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путь компаса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442603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в Китае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компас был создан в III веке до н.э. в Китае и использовался для гаданий и ориентирования. Его армейское применение заложило основу дальнейшего развития навигации.
</a:t>
            </a:r>
            <a:endParaRPr lang="en-US" sz="1428" dirty="0"/>
          </a:p>
        </p:txBody>
      </p:sp>
      <p:sp>
        <p:nvSpPr>
          <p:cNvPr id="12" name="Text 3"/>
          <p:cNvSpPr txBox="1"/>
          <p:nvPr/>
        </p:nvSpPr>
        <p:spPr>
          <a:xfrm>
            <a:off x="4355554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Европе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XII веке компас появился в Европе, что существенно облегчило морские путешествия и способствовало эпохе великих географических открытий.
</a:t>
            </a:r>
            <a:endParaRPr lang="en-US" sz="1438" dirty="0"/>
          </a:p>
        </p:txBody>
      </p:sp>
      <p:sp>
        <p:nvSpPr>
          <p:cNvPr id="13" name="Text 4"/>
          <p:cNvSpPr txBox="1"/>
          <p:nvPr/>
        </p:nvSpPr>
        <p:spPr>
          <a:xfrm>
            <a:off x="8268560" y="5072831"/>
            <a:ext cx="3515716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существуют как классические магнитные компасы, так и цифровые приборы с электронными датчиками, расширяющие возможности навигации и точность измерений.
</a:t>
            </a:r>
            <a:endParaRPr lang="en-US" sz="143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5216" y="468600"/>
            <a:ext cx="4346369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Устройство магнитного компаса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 компасе есть лимб с делениями от 0 до 360°, который помогает измерять направление в градусах. Корпус компаса защищает внутренние механизмы от повреждений и обеспечивает удобство в использовании на местности.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Магнитный компас состоит из нескольких ключевых элементов, включая магнитную стрелку, которая свободно вращается на оси, позволяя ей указывать на магнитный север. Главным образом стрелка реагирует на магнитное поле Земли.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компаса включают север, юг, восток и запад, что соответствует четырём главным сторонам горизонта. Эти направления отмечаются как N, S, E, и W на лимбе компаса.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направления — это северо-восток, юго-восток, юго-запад и северо-запад, которые обозначаются сокращениями NE, SE, SW и NW соответственно. Они помогают более точно ориентироваться на местности.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Лимб компаса содержит не только буквенные обозначения, но и градусную разметку от 0 до 360°, что позволяет определить направление с высокой точностью. Это особенно важно при измерении азимута.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современных электронных компасах направления отображаются на экране в цифровом формате, что упрощает считывание показаний и повышает удобство применения в различных условиях.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Компасные направления и их обозначения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азимута и его определение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 — это угол, измеряемый по часовой стрелке от направления на север до линии, ведущей к объекту. Он выражается в градусах от 0° до 360° и помогает точно определить направление.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азимута можно указать ориентацию на местности даже при отсутствии видимых ориентиров, что делает его важным инструментом при навигации. Каждый азимут уникален для конкретного объекта.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азимут на восток равен 90°, на юг — 180°, а на запад — 270°. Эти значения используются для укладки маршрутов и точного определения направления движения.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измерения азимута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компаса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необходимо разместить горизонтально, чтобы магнитная стрелка могла свободно вращаться. Затем следует направить компас так, чтобы стрелка совпала с отметкой «0°» на лимбе, указывающей на север.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Снятие показаний азимута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нужно навести направление на выбранный объект. Значение угла между севером и объектом считывается с лимба компаса — это и есть азимут, выраженный в градусах, необходимый для ориентирования.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9" name="Text 1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азимута в разных областях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51999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астрономии азимуты помогают указать направление на наблюдаемые небесные тела, комбинируясь с высотой над горизонтом для точного позиционирования.
</a:t>
            </a:r>
            <a:endParaRPr lang="en-US" sz="1900" dirty="0"/>
          </a:p>
        </p:txBody>
      </p:sp>
      <p:sp>
        <p:nvSpPr>
          <p:cNvPr id="11" name="Text 3"/>
          <p:cNvSpPr txBox="1"/>
          <p:nvPr/>
        </p:nvSpPr>
        <p:spPr>
          <a:xfrm>
            <a:off x="1322400" y="2606225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Азимуты применяются для точного обозначения направлений на картах и составления маршрутов, позволяя определить положение объектов относительно сторон горизонта.
</a:t>
            </a:r>
            <a:endParaRPr lang="en-US" sz="1900" dirty="0"/>
          </a:p>
        </p:txBody>
      </p:sp>
      <p:sp>
        <p:nvSpPr>
          <p:cNvPr id="12" name="Text 4"/>
          <p:cNvSpPr txBox="1"/>
          <p:nvPr/>
        </p:nvSpPr>
        <p:spPr>
          <a:xfrm>
            <a:off x="3263450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и ориентирование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Туристы используют азимуты для точного движения к целям в лесах и горах, что помогает избежать заблудиться и быстро достигнуть заданной точки.
</a:t>
            </a:r>
            <a:endParaRPr lang="en-US" sz="1900" dirty="0"/>
          </a:p>
        </p:txBody>
      </p:sp>
      <p:sp>
        <p:nvSpPr>
          <p:cNvPr id="13" name="Text 5"/>
          <p:cNvSpPr txBox="1"/>
          <p:nvPr/>
        </p:nvSpPr>
        <p:spPr>
          <a:xfrm>
            <a:off x="7182125" y="4872250"/>
            <a:ext cx="34539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используют азимут для навигации, корректировки артиллерийского огня и планирования тактических операций на местности с высокой точностью.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определения азимута с компасом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точного измерения направления на объект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способы ориентирования без компаса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сторон по солнцу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помогает выявить направления: на рассвете оно восходит на востоке, а на закате — заходит на западе. Эти наблюдения полезны днём при ясной погоде для простого ориентирования.
</a:t>
            </a:r>
            <a:endParaRPr lang="en-US" sz="1746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по звёздам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Ночью ориентируются на Полярную звезду, которая показывает направление на север. Это надёжный способ, особенно для путешественников в северных широтах при ясном небе.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ориентира включают лишайники, растущие преимущественно на северной стороне деревьев, и муравейники, которые чаще расположены с южной стороны от деревьев. Эти признаки помогают определить стороны горизонта на местности.
</a:t>
            </a:r>
            <a:endParaRPr lang="en-US" sz="16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Невнимательное снятие показаний с лимба компаса, поспешность или неправильное чтение делений вызывают ошибки, которые могут привести к сбиванию с маршрута и потерям времени.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Магнитные аномалии и металлические предметы рядом с компасом могут искажать показания, что приводит к неверному указанию направления и риску ошибки в ориентировании.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размещение компаса, например, наклон или перекос, снижает точность измерений и усложняет правильное определение азимута и сторон горизонта.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работе с компасом и азимутом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8361" y="2003550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75302" y="2003550"/>
            <a:ext cx="341494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знаний о компасе и азимуте в современной жизни
</a:t>
            </a:r>
            <a:endParaRPr lang="en-US" sz="2744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путешествие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пользоваться компасом и азимутом обеспечивает безопасное передвижение по незнакомой местности и помогает избежать заблудиться в походах или экспедициях.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Спортивное ориентирование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необходимы для успешного участия в соревнованиях по ориентированию, где требуется быстро и точно находить контрольные точки.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исследования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Компетенции в ориентировании помогают исследователям и учёным проводить полевые работы и собирать данные с высокой точностью и эффективностью.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спасателей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Спасательные службы используют компас и азимут для навигации в сложных условиях, обеспечивая своевременный поиск и помощь пострадавшим.
</a:t>
            </a:r>
            <a:endParaRPr lang="en-US" sz="1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ключевые навыки для уверенного ориентирования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горизонта, компас и азимут формируют фундамент навигации. Владение этими понятиями делает человека более самостоятельным, внимательным и готовым к вызовам в природе и повседневной жизни.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2026-05-10T23:04:40Z</dcterms:created>
  <dcterms:modified xsi:type="dcterms:W3CDTF">2026-05-10T23:04:40Z</dcterms:modified>
</cp:coreProperties>
</file>