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Кольчатые черви: строение, среда обитания, значение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Кольчатые черви — членистоногие с сегментированным телом и огромным разнообразием в природе.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современная классификация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научное описание кольчатых червей появилось в XVIII веке во Франции. Сегодня выделяют три основных класса: многощетинковые, малощетинковые и пиявки. Эти животные изучаются в разных областях науки и применяются в экспериментах.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червей состоит из кольцевидных сегментов, повторяющих внутренние органы и структуры. Такая сегментация обеспечивает гибкость и координацию движений.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Кожный покров представляет собой кутикулу и многослойный эпителий, защищающий организм и поддерживающий структуру тела.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полость тела, целом, служит местом размещения органов и обеспечивает стабильность их работы при движении.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кольчатых червей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строение: сегментация и щетинки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Сегментация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сегмент тела кольчатого червя легко заметен не только снаружи, но и в строении внутренних органов. Сегменты позволяют организму быть более подвижным и функциональным.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 и параподии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Щетинки, расположенные на каждом сегменте, помогают в передвижении. У многощетинковых развиты боковые выросты — параподии, которые несут щетинки и участвуют в дыхании и движении.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кольчатых червей представлена сквозным кишечником, который начинается ртом и заканчивается анальным отверстием, позволяя эффективно переваривать пищу.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строение: системы органов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замкнутая и состоит из спинного и брюшного сосудов, обеспечивая циркуляцию крови по всему телу.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тонкую влажную кожу; у морских представителей могут быть жабры для газообмена в воде.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окологлоточное кольцо и брюшную нервную цепочку, а выделительные органы — метанефридии, удаляющие продукты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509358"/>
            <a:ext cx="5426700" cy="26783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кольчатых червей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по строению, месту обитания и повадкам трех классов кольчатых червей.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адаптирован к специфическим условиям обитания через строение тела и органы чувств.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«Животные мира»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Малощетинковые: образ жизни и представители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— важные почвообитатели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такие как Lumbricus terrestris, живут в умеренной климатической зоне почвы. Они питаются разлагающейся органикой, улучшая качество земли и способствуя формированию гумуса.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 передвижения малощетинковых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черви не имеют параподий, передвигаются за счёт попеременных сокращений мышц и опоры на щетинки, что обеспечивает им плавное и эффективное движение в почве.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Многощетинковые: разнообразие и среда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 с развитой мускулатурой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Нереисы и пескожилы живут в морских глубинах, используя свои многочисленные параподии для плавания и удержания на морском дне. Их щетинки помогают захватывать добычу и перемещаться.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структуры у многощетинковых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многощетинковые образуют колонии, строят известковые трубки или норы, что обеспечивает защиту и стабильное существование в сложных условиях морской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лишены щетинок и оснащены присосками, которые помогают им прикрепляться к хозяевам или субстрату в воде, обеспечивая устойчивость.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паразитируют на позвоночных, питаясь кровью, благодаря слюнным железам, выделяющим обезболивающие и антикоагулянты.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пиявки питаются мелкими беспозвоночными и детритом, играя роль санитаров в пресных водоемах.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Пиявки: образ жизни и питание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разнообразие кольчатых червей по классам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доминируют в море, малощетинковые распространены в почве и пресных водах.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классов отражает адаптации к различным средам обитания и биологическую специализацию.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2021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дышат через влажную кожу или жабры, которые особенно развиты у многощетинковых морских видов, обеспечивая эффективный газообмен с окружающей средой.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крови содержится гемоглобин — пигмент, переносящий кислород от органов дыхания ко всем частям тела, что необходимо для дыхания и обмена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кольчатые черви имеют замкнутую кровеносную систему, благодаря которой кровь быстро циркулирует и доставляет питательные вещества и кислород в каждый сегмент тела.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обмен веществ у кольчатых червей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кольчатых червей устроена по лестничному типу, с окологлоточным нервным кольцом, от которого отходят две брюшные нервные цепочки, управляющие движениями и реакциями.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поверхности тела расположены осязательные клетки, позволяющие червям чувствовать прикосновения и изменять поведение в ответ на окружающую среду.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виды обладают глазами и органами равновесия, которые помогают ориентироваться в воде и реагировать на свет и движение.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пиявок развиты хеморецепторы для обнаружения химических веществ и светочувствительные органы, обеспечивая адаптацию к паразитическому или свободному образу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способы добычи пищи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питаются разлагающимися растительными остатками, улучшая структуру и плодородие почвы за счет переработки органики и обогащения грунта гумусом.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выполняют разные роли: одни — хищники, ловящие мелких животных, другие — фильтраторы, процеживая питание из воды; пиявки высасывают кровь животных или потребляют детрит.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и пиявки являются гермафродитами, у каждой особи присутствуют мужские и женские репродуктивные органы для самооплодотворения или обмена генами с партнёром.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кольчатых червей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обычно раздельнополые, половые клетки образуются у разных особей, что способствует генетическому разнообразию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проходит через стадию личинки — трохофоры, обладающей характерным телосложением, что обеспечивает переход к взрослой форме.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может происходить как внутри организма, так и вне его, что зависит от экологических условий и особенностей вида.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дождевого червя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зоологических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значение: роль в почве и водоемах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рыхлят почву, увеличивая аэрацию и улучшая структуру, что способствует активному круговороту питательных веществ и повышению плодородия земель.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участвуют в разложении органики на морском дне, а пиявки в пресноводных экосистемах регулируют численность паразитов, поддерживая баланс биоценозов.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Вермикультура с дождевыми червями применяется для производства биогумуса — экологически чистого удобрения, улучшающего качество почвы и урожайность растений.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Гирудотерапия с использованием пиявок популярна в медицине для лечения сосудистых заболеваний, благодаря их способности улучшать кровообращение и предотвращать свертывание крови.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являются ценным объектом для рыболовства в качестве наживки и индикаторами экологического состояния почв и водоемов, отражая уровень загрязнения.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человека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от высыхания и инфекций кольчатые черви выделяют слизь, которая сохраняет влажность тела и создает барьер против патогенов.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регенерации утраченных сегментов помогает быстро восстанавливаться после повреждений, что увеличивает выживаемость в сложных условиях.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кожно-мускульного мешка и дыхательных органов обеспечивают адаптацию к разнообразным средам — от соленых морей до влажных почв и болот.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среде обитания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дождевой червь Megascolides australis достигает в длину до трёх метров, что делает его одним из крупнейших беспозвоночных мира.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могут обходиться без пищи до полутора лет, продолжая существовать в состоянии покоя, что помогает им переживать периоды дефицита питания.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обнаружены на глубинах свыше 5000 метров; представители рода Hesiocaeca обитают возле гидротермальных источников на дне океана, адаптируясь к экстремальным условиям.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кольчатых червях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важные участники экологических процессов, которые способствуют плодородию почв, поддержанию пищевых цепей и имеют широкое применение в сельском хозяйстве, экологии и медицине.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кольчатых червей в природе и жизни человека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2026-05-08T22:03:12Z</dcterms:created>
  <dcterms:modified xsi:type="dcterms:W3CDTF">2026-05-08T22:03:12Z</dcterms:modified>
</cp:coreProperties>
</file>