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954238"/>
            <a:ext cx="41433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Земли, природы и общества помогает понять мир и нашу роль в нём.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3375" y="1127875"/>
            <a:ext cx="5853600" cy="1652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географию: обзор и ключевые темы
</a:t>
            </a:r>
            <a:endParaRPr lang="en-US" sz="3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географии: от древности до классической науки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развивалась тысячелетиями, начиная с наблюдений древних людей за природой и звёздами. В Древней Греции был впервые введён термин «география», связанный с мореплаванием и открытием новых территорий.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география исследует природные явления: рельеф, климат, водные ресурсы и почвы, используя наблюдения и измерения.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 экономическая география анализируют размещение населения, хозяйственную деятельность и воздействие человека на окружающую среду.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география занимается вычислением координат, изучением формы Земли и временем, применяя математические модели и расчёты.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географии и их задачи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помогает решить география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 расположение гор, рек, городов и характер их взаимосвязей в пространстве.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исследует причины изменения климата и появление пустынь в разных регионах мира.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сравнивать регионы по природным, социальным и экономическим характеристикам.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анализирует влияние человеческой деятельности на природу и преобразование ландшафтов.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в географии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природы и составление простых карт, ориентировка по звёздам и природным признакам.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времена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более точных карт, развитие мореплавания, применение компасов и астрономических измерений.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 и эпоха великих географических открытий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- начало XX века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исследования, применение инструментов для измерений климата, рельефа и гидрологии.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спутниковых данных, геоинформационных систем (ГИС), компьютерное моделирование и анализ больших массивов данных.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и его вклад в географию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Киренский впервые применил слово «география» для описания науки о Земле. Он разработал методы измерения координат и создал первую карту известного мира.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вычислил длину окружности Земли с удивительной точностью, ошибаясь менее чем на 15%. Его работа заложила основы для дальнейших исследований планеты.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карт в географии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Отражают природные особенности территории, включая горы, реки и климатические зоны. Позволяют увидеть природный ландшафт и понять географическую структуру региона.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карты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карты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границы государств, города, административные деления. Важны для понимания территориальных отношений и политической географии.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карты отображают размещение отраслей промышленности и транспортных путей, а исторические иллюстрируют хронологию событий и изменения территорий во времени.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исторические карты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Глобус: модель Земли и её устройство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представляет собой точную трёхмерную модель Земли с линиями широты, долготы, материками и океанами. Он позволяет видеть истинные формы и пропорции континентов.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сохранившийся глобус создал Мартин Бехайм в 1492 году. Глобус отображает вращение планеты, что облегчает понимание смены дня и ночи.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90523"/>
            <a:ext cx="4684800" cy="1949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отраслей географии: таблица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разные направления географии, их объекты изучения и методы исследования.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отрасль специализируется на определённых объектах и методах для комплексного изучения Земли.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«География. 6 класс»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помогают отображать разнообразные географические объекты: от рельефа до населённых пунктов. Их используют для анализа природных и социальных процессов.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карт в географии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сохраняет точные пропорции Земли и демонстрирует вращение планеты, что незаменимо для понимания реальных географических явлений.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глобусов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глобусы: главные инструменты географии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62" y="302315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2237" y="3023153"/>
            <a:ext cx="29025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8312" y="3023153"/>
            <a:ext cx="3483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45662" y="1069990"/>
            <a:ext cx="348300" cy="46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2712" y="1069990"/>
            <a:ext cx="464400" cy="46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географии с другими науками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600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изучает растительный и животный мир, соединяя знания о живых организмах с их природными условиями обитания и распределением по Земле.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2151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анализирует распределение природных ресурсов и производство, влияющие на экономическое развитие регионов и стран.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2151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0702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статистики, расчетов и моделирования для анализа пространственных данных и построения точных карт и моделей Земли.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0702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7876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миграций и расселения людей позволяет понять развитие цивилизаций и исторические изменения в пространстве.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17875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6427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физических процессов на поверхности планеты, таких как землетрясения и климатические явления, помогает объяснить природные изменения.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46426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география исследует климат, рельеф, водные объекты и почвы, раскрывая особенности природных зон и их взаимосвязи.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природным явлениям — вулканам, землетрясениям, а также процессам формирования почв и лесов.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физических процессах помогают понять глобальные изменения и их влияние на экологию и жизнь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физическая география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вопросы социально-экономической географии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Изучается расположение населения и особенности размещения городов, сельского хозяйства и транспортной сети.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Анализируются миграционные потоки, а также различия в уровне жизни и развитии различных регионов России и мира.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Оценивается воздействие хозяйственной деятельности на природу и окружающую среду для поиска устойчивых решений.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Исследуются природные ресурсы и производство, влияющие на экономическую активность и развитие регионов.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российских географов в науку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Семёнов-Тян-Шанский — исследователь гор Тянь-Шаня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Семёнов-Тян-Шанский совершил первые научные экспедиции в Центральную Азию, подробно описал горные системы и природные условия региона. Его открытия положили начало развитию отечественной географической науки.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Докучаев — основатель почвоведения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Докучаев создал теорию природной зональности и разработал основу для понимания почвенных процессов, что стало фундаментом экологии и сельского хозяйства в России и в мире.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Пржевальский — исследователь Центральной Азии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Пржевальский описал новые виды животных и растений, а также подробно изучил географию труднодоступных регионов, расширив представления о природе и народах Азии.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76194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методов географических исследований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426775" y="3086625"/>
            <a:ext cx="1936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компасов, первые точные карты и маршруты открытий способствовали развитию географических знаний и навигации.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26775" y="2694225"/>
            <a:ext cx="1936500" cy="2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3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XVI–XVII века: картография и первооткрыватели
</a:t>
            </a:r>
            <a:endParaRPr lang="en-US" sz="1063" dirty="0"/>
          </a:p>
        </p:txBody>
      </p:sp>
      <p:sp>
        <p:nvSpPr>
          <p:cNvPr id="11" name="Text 4"/>
          <p:cNvSpPr txBox="1"/>
          <p:nvPr/>
        </p:nvSpPr>
        <p:spPr>
          <a:xfrm>
            <a:off x="6842333" y="3086625"/>
            <a:ext cx="1936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технологии, геоинформационные системы и беспилотники обеспечивают высокоточную съемку и детальный анализ географических данных.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842327" y="2694225"/>
            <a:ext cx="1936500" cy="2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3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Современность: ГИС и дроны
</a:t>
            </a:r>
            <a:endParaRPr lang="en-US" sz="1093" dirty="0"/>
          </a:p>
        </p:txBody>
      </p:sp>
      <p:sp>
        <p:nvSpPr>
          <p:cNvPr id="13" name="Text 6"/>
          <p:cNvSpPr txBox="1"/>
          <p:nvPr/>
        </p:nvSpPr>
        <p:spPr>
          <a:xfrm>
            <a:off x="4703814" y="3086625"/>
            <a:ext cx="1936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авиации и запуск спутников расширили возможности наблюдения Земли с высоты и из космоса.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03810" y="2694225"/>
            <a:ext cx="1936500" cy="2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3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аэрофотосъемка и спутники
</a:t>
            </a:r>
            <a:endParaRPr lang="en-US" sz="1063" dirty="0"/>
          </a:p>
        </p:txBody>
      </p:sp>
      <p:sp>
        <p:nvSpPr>
          <p:cNvPr id="15" name="Text 8"/>
          <p:cNvSpPr txBox="1"/>
          <p:nvPr/>
        </p:nvSpPr>
        <p:spPr>
          <a:xfrm>
            <a:off x="2565294" y="3086625"/>
            <a:ext cx="1936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 сухопутные экспедиции с применением инструментов позволили собрать детальные данные о рельефе, климате и населении.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565292" y="2694225"/>
            <a:ext cx="1936500" cy="2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3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экспедиции и измерения
</a:t>
            </a:r>
            <a:endParaRPr lang="en-US" sz="10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9038" y="0"/>
            <a:ext cx="392292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793175"/>
            <a:ext cx="46299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изучении географии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068250"/>
            <a:ext cx="2140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Спутниковое зондирование дает точные данные о глобальных изменениях природы, таких как вырубка лесов и изменение климата, позволяя оперативно реагировать на угрозы.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37400" y="3068250"/>
            <a:ext cx="2140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информационные системы (ГИС) анализируют и визуализируют пространственную информацию, создавая карты и модели для мониторинга и планирования природных и экономических процессов.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профессиях геолог изучает минералы и строение земной коры, а картограф создает и обновляет карты для различных нужд.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 профессиях и повседневной жизни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 анализирует состояние окружающей среды, консультант по туризму планирует безопасные маршруты с учётом природных и культурных особенностей.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знания географии помогают ориентироваться на местности, планировать путешествия и понимать природные явления и их последствия.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географию в школе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развивает умение мыслить пространственно, видеть взаимосвязи между природой и обществом, что важно для общего кругозора.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помогают анализировать причины и последствия изменений климата, природных катастроф и социальной динамики.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умения пригодятся в повседневной жизни, путешествиях и различных профессиях, расширяя возможности детей.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рассматриваются реальные примеры из разных регионов, что помогает понять многообразие мира и актуальные проблемы.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290" y="1424925"/>
            <a:ext cx="2715420" cy="33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60200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население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2023 год население Земли превышает 8 миллиардов человек, что отражает динамику развития человечества и распределение по континентам.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360000"/>
            <a:ext cx="84240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географические факты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6174075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особенности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покрыта водой на 71%, суша занимает лишь 29%. Самый большой материк — Евразия, а Марианская впадина в Тихом океане — самое глубокое место.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понять сложные процессы природы и общества, формируя ответственное отношение к планете и обеспечивая знания для устойчивого развития общества.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— наука будущего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2026-05-10T23:02:26Z</dcterms:created>
  <dcterms:modified xsi:type="dcterms:W3CDTF">2026-05-10T23:02:26Z</dcterms:modified>
</cp:coreProperties>
</file>